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7" r:id="rId2"/>
    <p:sldId id="256" r:id="rId3"/>
    <p:sldId id="259" r:id="rId4"/>
    <p:sldId id="277" r:id="rId5"/>
    <p:sldId id="262" r:id="rId6"/>
    <p:sldId id="266" r:id="rId7"/>
    <p:sldId id="272" r:id="rId8"/>
    <p:sldId id="271" r:id="rId9"/>
    <p:sldId id="263" r:id="rId10"/>
    <p:sldId id="287" r:id="rId11"/>
    <p:sldId id="275" r:id="rId12"/>
    <p:sldId id="279" r:id="rId13"/>
    <p:sldId id="282" r:id="rId14"/>
    <p:sldId id="288" r:id="rId15"/>
    <p:sldId id="289" r:id="rId16"/>
    <p:sldId id="290" r:id="rId17"/>
    <p:sldId id="285" r:id="rId18"/>
    <p:sldId id="280" r:id="rId19"/>
    <p:sldId id="291" r:id="rId20"/>
    <p:sldId id="28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B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87" autoAdjust="0"/>
    <p:restoredTop sz="94660"/>
  </p:normalViewPr>
  <p:slideViewPr>
    <p:cSldViewPr snapToGrid="0" showGuides="1">
      <p:cViewPr varScale="1">
        <p:scale>
          <a:sx n="82" d="100"/>
          <a:sy n="82" d="100"/>
        </p:scale>
        <p:origin x="1008" y="72"/>
      </p:cViewPr>
      <p:guideLst/>
    </p:cSldViewPr>
  </p:slideViewPr>
  <p:notesTextViewPr>
    <p:cViewPr>
      <p:scale>
        <a:sx n="1" d="1"/>
        <a:sy n="1" d="1"/>
      </p:scale>
      <p:origin x="0" y="0"/>
    </p:cViewPr>
  </p:notesTextViewPr>
  <p:sorterViewPr>
    <p:cViewPr>
      <p:scale>
        <a:sx n="50" d="100"/>
        <a:sy n="50" d="100"/>
      </p:scale>
      <p:origin x="0" y="-480"/>
    </p:cViewPr>
  </p:sorterViewPr>
  <p:notesViewPr>
    <p:cSldViewPr snapToGrid="0">
      <p:cViewPr varScale="1">
        <p:scale>
          <a:sx n="62" d="100"/>
          <a:sy n="62" d="100"/>
        </p:scale>
        <p:origin x="2251"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43B7A5-BE80-46BD-8296-F0E49EB017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0A52FB25-3B9C-42B1-9716-60B985938F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A9E145-E174-47C8-A584-F684F217B514}" type="datetimeFigureOut">
              <a:rPr lang="en-CA" smtClean="0"/>
              <a:t>2021-12-15</a:t>
            </a:fld>
            <a:endParaRPr lang="en-CA"/>
          </a:p>
        </p:txBody>
      </p:sp>
      <p:sp>
        <p:nvSpPr>
          <p:cNvPr id="4" name="Footer Placeholder 3">
            <a:extLst>
              <a:ext uri="{FF2B5EF4-FFF2-40B4-BE49-F238E27FC236}">
                <a16:creationId xmlns:a16="http://schemas.microsoft.com/office/drawing/2014/main" id="{36A76301-4791-4805-B248-89750A4D59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7D8939BC-3EBE-4152-B412-DD959FC4A96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700F12-11A1-4264-8B39-5555B295D841}" type="slidenum">
              <a:rPr lang="en-CA" smtClean="0"/>
              <a:t>‹#›</a:t>
            </a:fld>
            <a:endParaRPr lang="en-CA"/>
          </a:p>
        </p:txBody>
      </p:sp>
    </p:spTree>
    <p:extLst>
      <p:ext uri="{BB962C8B-B14F-4D97-AF65-F5344CB8AC3E}">
        <p14:creationId xmlns:p14="http://schemas.microsoft.com/office/powerpoint/2010/main" val="30233974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8ECE06-647B-4D96-97F1-A85474DD119C}" type="datetimeFigureOut">
              <a:rPr lang="en-CA" smtClean="0"/>
              <a:t>2021-12-15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FE3CBC-D88B-47CB-AEE8-5A3141F1257D}" type="slidenum">
              <a:rPr lang="en-CA" smtClean="0"/>
              <a:t>‹#›</a:t>
            </a:fld>
            <a:endParaRPr lang="en-CA"/>
          </a:p>
        </p:txBody>
      </p:sp>
    </p:spTree>
    <p:extLst>
      <p:ext uri="{BB962C8B-B14F-4D97-AF65-F5344CB8AC3E}">
        <p14:creationId xmlns:p14="http://schemas.microsoft.com/office/powerpoint/2010/main" val="402826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09F13ED-9CB5-4DB5-BA6F-A6FA763A73A0}"/>
              </a:ext>
            </a:extLst>
          </p:cNvPr>
          <p:cNvSpPr>
            <a:spLocks noGrp="1"/>
          </p:cNvSpPr>
          <p:nvPr>
            <p:ph type="pic" sz="quarter" idx="10"/>
          </p:nvPr>
        </p:nvSpPr>
        <p:spPr>
          <a:xfrm>
            <a:off x="0" y="0"/>
            <a:ext cx="12192000" cy="6858000"/>
          </a:xfrm>
          <a:prstGeom prst="rect">
            <a:avLst/>
          </a:prstGeom>
          <a:pattFill prst="pct80">
            <a:fgClr>
              <a:schemeClr val="accent1"/>
            </a:fgClr>
            <a:bgClr>
              <a:schemeClr val="bg1"/>
            </a:bgClr>
          </a:pattFill>
        </p:spPr>
        <p:txBody>
          <a:bodyPr anchor="ctr"/>
          <a:lstStyle>
            <a:lvl1pPr marL="0" indent="0" algn="ctr">
              <a:buFont typeface="Arial" panose="020B0604020202020204" pitchFamily="34" charset="0"/>
              <a:buNone/>
              <a:defRPr sz="1600">
                <a:solidFill>
                  <a:schemeClr val="bg2"/>
                </a:solidFill>
              </a:defRPr>
            </a:lvl1pPr>
          </a:lstStyle>
          <a:p>
            <a:endParaRPr lang="en-US" dirty="0"/>
          </a:p>
        </p:txBody>
      </p:sp>
    </p:spTree>
    <p:extLst>
      <p:ext uri="{BB962C8B-B14F-4D97-AF65-F5344CB8AC3E}">
        <p14:creationId xmlns:p14="http://schemas.microsoft.com/office/powerpoint/2010/main" val="1546203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1A09B48-725A-4620-95AE-7F5FEBC6837D}"/>
              </a:ext>
            </a:extLst>
          </p:cNvPr>
          <p:cNvSpPr>
            <a:spLocks noGrp="1"/>
          </p:cNvSpPr>
          <p:nvPr>
            <p:ph type="pic" sz="quarter" idx="10"/>
          </p:nvPr>
        </p:nvSpPr>
        <p:spPr>
          <a:xfrm>
            <a:off x="0" y="1"/>
            <a:ext cx="12192000" cy="3757359"/>
          </a:xfrm>
          <a:custGeom>
            <a:avLst/>
            <a:gdLst>
              <a:gd name="connsiteX0" fmla="*/ 0 w 12192000"/>
              <a:gd name="connsiteY0" fmla="*/ 0 h 3757359"/>
              <a:gd name="connsiteX1" fmla="*/ 12192000 w 12192000"/>
              <a:gd name="connsiteY1" fmla="*/ 0 h 3757359"/>
              <a:gd name="connsiteX2" fmla="*/ 12192000 w 12192000"/>
              <a:gd name="connsiteY2" fmla="*/ 3429000 h 3757359"/>
              <a:gd name="connsiteX3" fmla="*/ 7323011 w 12192000"/>
              <a:gd name="connsiteY3" fmla="*/ 3429000 h 3757359"/>
              <a:gd name="connsiteX4" fmla="*/ 6344476 w 12192000"/>
              <a:gd name="connsiteY4" fmla="*/ 3689414 h 3757359"/>
              <a:gd name="connsiteX5" fmla="*/ 6096001 w 12192000"/>
              <a:gd name="connsiteY5" fmla="*/ 3757359 h 3757359"/>
              <a:gd name="connsiteX6" fmla="*/ 5847525 w 12192000"/>
              <a:gd name="connsiteY6" fmla="*/ 3689414 h 3757359"/>
              <a:gd name="connsiteX7" fmla="*/ 4868990 w 12192000"/>
              <a:gd name="connsiteY7" fmla="*/ 3429000 h 3757359"/>
              <a:gd name="connsiteX8" fmla="*/ 0 w 12192000"/>
              <a:gd name="connsiteY8" fmla="*/ 3429000 h 375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757359">
                <a:moveTo>
                  <a:pt x="0" y="0"/>
                </a:moveTo>
                <a:lnTo>
                  <a:pt x="12192000" y="0"/>
                </a:lnTo>
                <a:lnTo>
                  <a:pt x="12192000" y="3429000"/>
                </a:lnTo>
                <a:lnTo>
                  <a:pt x="7323011" y="3429000"/>
                </a:lnTo>
                <a:cubicBezTo>
                  <a:pt x="6979730" y="3429000"/>
                  <a:pt x="6639751" y="3514217"/>
                  <a:pt x="6344476" y="3689414"/>
                </a:cubicBezTo>
                <a:cubicBezTo>
                  <a:pt x="6271705" y="3732594"/>
                  <a:pt x="6186742" y="3757359"/>
                  <a:pt x="6096001" y="3757359"/>
                </a:cubicBezTo>
                <a:cubicBezTo>
                  <a:pt x="6005259" y="3757359"/>
                  <a:pt x="5920296" y="3732594"/>
                  <a:pt x="5847525" y="3689414"/>
                </a:cubicBezTo>
                <a:cubicBezTo>
                  <a:pt x="5552250" y="3514217"/>
                  <a:pt x="5212272" y="3429000"/>
                  <a:pt x="4868990" y="3429000"/>
                </a:cubicBezTo>
                <a:lnTo>
                  <a:pt x="0" y="3429000"/>
                </a:lnTo>
                <a:close/>
              </a:path>
            </a:pathLst>
          </a:custGeom>
          <a:pattFill prst="pct80">
            <a:fgClr>
              <a:schemeClr val="accent1"/>
            </a:fgClr>
            <a:bgClr>
              <a:schemeClr val="bg1"/>
            </a:bgClr>
          </a:pattFill>
        </p:spPr>
        <p:txBody>
          <a:bodyPr anchor="ctr"/>
          <a:lstStyle>
            <a:lvl1pPr>
              <a:defRPr lang="en-US" sz="1600">
                <a:solidFill>
                  <a:schemeClr val="bg2"/>
                </a:solidFill>
              </a:defRPr>
            </a:lvl1pPr>
          </a:lstStyle>
          <a:p>
            <a:pPr marL="0" lvl="0" indent="0" algn="ctr">
              <a:buNone/>
            </a:pPr>
            <a:endParaRPr lang="en-US"/>
          </a:p>
        </p:txBody>
      </p:sp>
    </p:spTree>
    <p:extLst>
      <p:ext uri="{BB962C8B-B14F-4D97-AF65-F5344CB8AC3E}">
        <p14:creationId xmlns:p14="http://schemas.microsoft.com/office/powerpoint/2010/main" val="3365191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B83ABA7-BF36-40B4-ACC9-D9FFFBE9B509}"/>
              </a:ext>
            </a:extLst>
          </p:cNvPr>
          <p:cNvSpPr>
            <a:spLocks noGrp="1"/>
          </p:cNvSpPr>
          <p:nvPr>
            <p:ph type="pic" sz="quarter" idx="10"/>
          </p:nvPr>
        </p:nvSpPr>
        <p:spPr>
          <a:xfrm>
            <a:off x="4611858" y="0"/>
            <a:ext cx="2618936" cy="6858000"/>
          </a:xfrm>
          <a:custGeom>
            <a:avLst/>
            <a:gdLst>
              <a:gd name="connsiteX0" fmla="*/ 0 w 2618936"/>
              <a:gd name="connsiteY0" fmla="*/ 0 h 6858000"/>
              <a:gd name="connsiteX1" fmla="*/ 2618936 w 2618936"/>
              <a:gd name="connsiteY1" fmla="*/ 0 h 6858000"/>
              <a:gd name="connsiteX2" fmla="*/ 2618936 w 2618936"/>
              <a:gd name="connsiteY2" fmla="*/ 6858000 h 6858000"/>
              <a:gd name="connsiteX3" fmla="*/ 0 w 26189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618936" h="6858000">
                <a:moveTo>
                  <a:pt x="0" y="0"/>
                </a:moveTo>
                <a:lnTo>
                  <a:pt x="2618936" y="0"/>
                </a:lnTo>
                <a:lnTo>
                  <a:pt x="2618936" y="6858000"/>
                </a:lnTo>
                <a:lnTo>
                  <a:pt x="0" y="6858000"/>
                </a:lnTo>
                <a:close/>
              </a:path>
            </a:pathLst>
          </a:custGeom>
          <a:pattFill prst="pct80">
            <a:fgClr>
              <a:schemeClr val="accent1"/>
            </a:fgClr>
            <a:bgClr>
              <a:schemeClr val="bg1"/>
            </a:bgClr>
          </a:pattFill>
        </p:spPr>
        <p:txBody>
          <a:bodyPr anchor="ctr"/>
          <a:lstStyle>
            <a:lvl1pPr>
              <a:defRPr lang="en-US" sz="1600" dirty="0">
                <a:solidFill>
                  <a:schemeClr val="bg2"/>
                </a:solidFill>
              </a:defRPr>
            </a:lvl1pPr>
          </a:lstStyle>
          <a:p>
            <a:pPr marL="0" lvl="0" indent="0" algn="ctr">
              <a:buNone/>
            </a:pPr>
            <a:endParaRPr lang="en-US" dirty="0"/>
          </a:p>
        </p:txBody>
      </p:sp>
      <p:sp>
        <p:nvSpPr>
          <p:cNvPr id="13" name="Picture Placeholder 12">
            <a:extLst>
              <a:ext uri="{FF2B5EF4-FFF2-40B4-BE49-F238E27FC236}">
                <a16:creationId xmlns:a16="http://schemas.microsoft.com/office/drawing/2014/main" id="{DE18E73F-4B66-4E0B-A8CF-0CDFF006251A}"/>
              </a:ext>
            </a:extLst>
          </p:cNvPr>
          <p:cNvSpPr>
            <a:spLocks noGrp="1"/>
          </p:cNvSpPr>
          <p:nvPr>
            <p:ph type="pic" sz="quarter" idx="11"/>
          </p:nvPr>
        </p:nvSpPr>
        <p:spPr>
          <a:xfrm>
            <a:off x="5868761" y="4094139"/>
            <a:ext cx="3240317" cy="2098725"/>
          </a:xfrm>
          <a:custGeom>
            <a:avLst/>
            <a:gdLst>
              <a:gd name="connsiteX0" fmla="*/ 0 w 3240317"/>
              <a:gd name="connsiteY0" fmla="*/ 0 h 2098725"/>
              <a:gd name="connsiteX1" fmla="*/ 3240317 w 3240317"/>
              <a:gd name="connsiteY1" fmla="*/ 0 h 2098725"/>
              <a:gd name="connsiteX2" fmla="*/ 3240317 w 3240317"/>
              <a:gd name="connsiteY2" fmla="*/ 2098725 h 2098725"/>
              <a:gd name="connsiteX3" fmla="*/ 0 w 3240317"/>
              <a:gd name="connsiteY3" fmla="*/ 2098725 h 2098725"/>
            </a:gdLst>
            <a:ahLst/>
            <a:cxnLst>
              <a:cxn ang="0">
                <a:pos x="connsiteX0" y="connsiteY0"/>
              </a:cxn>
              <a:cxn ang="0">
                <a:pos x="connsiteX1" y="connsiteY1"/>
              </a:cxn>
              <a:cxn ang="0">
                <a:pos x="connsiteX2" y="connsiteY2"/>
              </a:cxn>
              <a:cxn ang="0">
                <a:pos x="connsiteX3" y="connsiteY3"/>
              </a:cxn>
            </a:cxnLst>
            <a:rect l="l" t="t" r="r" b="b"/>
            <a:pathLst>
              <a:path w="3240317" h="2098725">
                <a:moveTo>
                  <a:pt x="0" y="0"/>
                </a:moveTo>
                <a:lnTo>
                  <a:pt x="3240317" y="0"/>
                </a:lnTo>
                <a:lnTo>
                  <a:pt x="3240317" y="2098725"/>
                </a:lnTo>
                <a:lnTo>
                  <a:pt x="0" y="2098725"/>
                </a:lnTo>
                <a:close/>
              </a:path>
            </a:pathLst>
          </a:custGeom>
          <a:pattFill prst="pct80">
            <a:fgClr>
              <a:schemeClr val="accent2"/>
            </a:fgClr>
            <a:bgClr>
              <a:schemeClr val="bg1"/>
            </a:bgClr>
          </a:pattFill>
          <a:ln>
            <a:noFill/>
          </a:ln>
          <a:effectLst>
            <a:outerShdw blurRad="203200" dist="1143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600">
                <a:solidFill>
                  <a:schemeClr val="lt1"/>
                </a:solidFill>
              </a:defRPr>
            </a:lvl1pPr>
          </a:lstStyle>
          <a:p>
            <a:pPr marL="0" lvl="0" algn="ctr"/>
            <a:endParaRPr lang="en-US"/>
          </a:p>
        </p:txBody>
      </p:sp>
      <p:sp>
        <p:nvSpPr>
          <p:cNvPr id="15" name="Picture Placeholder 14">
            <a:extLst>
              <a:ext uri="{FF2B5EF4-FFF2-40B4-BE49-F238E27FC236}">
                <a16:creationId xmlns:a16="http://schemas.microsoft.com/office/drawing/2014/main" id="{3D5932A0-3119-4766-A8BA-D5B580ED5DCE}"/>
              </a:ext>
            </a:extLst>
          </p:cNvPr>
          <p:cNvSpPr>
            <a:spLocks noGrp="1"/>
          </p:cNvSpPr>
          <p:nvPr>
            <p:ph type="pic" sz="quarter" idx="12"/>
          </p:nvPr>
        </p:nvSpPr>
        <p:spPr>
          <a:xfrm>
            <a:off x="9594166" y="4094139"/>
            <a:ext cx="2597834" cy="2098725"/>
          </a:xfrm>
          <a:custGeom>
            <a:avLst/>
            <a:gdLst>
              <a:gd name="connsiteX0" fmla="*/ 0 w 2597834"/>
              <a:gd name="connsiteY0" fmla="*/ 0 h 2098725"/>
              <a:gd name="connsiteX1" fmla="*/ 2597834 w 2597834"/>
              <a:gd name="connsiteY1" fmla="*/ 0 h 2098725"/>
              <a:gd name="connsiteX2" fmla="*/ 2597834 w 2597834"/>
              <a:gd name="connsiteY2" fmla="*/ 2098725 h 2098725"/>
              <a:gd name="connsiteX3" fmla="*/ 0 w 2597834"/>
              <a:gd name="connsiteY3" fmla="*/ 2098725 h 2098725"/>
            </a:gdLst>
            <a:ahLst/>
            <a:cxnLst>
              <a:cxn ang="0">
                <a:pos x="connsiteX0" y="connsiteY0"/>
              </a:cxn>
              <a:cxn ang="0">
                <a:pos x="connsiteX1" y="connsiteY1"/>
              </a:cxn>
              <a:cxn ang="0">
                <a:pos x="connsiteX2" y="connsiteY2"/>
              </a:cxn>
              <a:cxn ang="0">
                <a:pos x="connsiteX3" y="connsiteY3"/>
              </a:cxn>
            </a:cxnLst>
            <a:rect l="l" t="t" r="r" b="b"/>
            <a:pathLst>
              <a:path w="2597834" h="2098725">
                <a:moveTo>
                  <a:pt x="0" y="0"/>
                </a:moveTo>
                <a:lnTo>
                  <a:pt x="2597834" y="0"/>
                </a:lnTo>
                <a:lnTo>
                  <a:pt x="2597834" y="2098725"/>
                </a:lnTo>
                <a:lnTo>
                  <a:pt x="0" y="2098725"/>
                </a:lnTo>
                <a:close/>
              </a:path>
            </a:pathLst>
          </a:custGeom>
          <a:pattFill prst="pct80">
            <a:fgClr>
              <a:schemeClr val="accent2"/>
            </a:fgClr>
            <a:bgClr>
              <a:schemeClr val="bg1"/>
            </a:bgClr>
          </a:pattFill>
          <a:ln>
            <a:noFill/>
          </a:ln>
          <a:effectLst>
            <a:outerShdw blurRad="203200" dist="1143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600" dirty="0">
                <a:solidFill>
                  <a:schemeClr val="lt1"/>
                </a:solidFill>
              </a:defRPr>
            </a:lvl1pPr>
          </a:lstStyle>
          <a:p>
            <a:pPr marL="0" lvl="0" algn="ctr"/>
            <a:endParaRPr lang="en-US" dirty="0"/>
          </a:p>
        </p:txBody>
      </p:sp>
    </p:spTree>
    <p:extLst>
      <p:ext uri="{BB962C8B-B14F-4D97-AF65-F5344CB8AC3E}">
        <p14:creationId xmlns:p14="http://schemas.microsoft.com/office/powerpoint/2010/main" val="10468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83B30ED-0E5A-4DA9-9CB4-F76AAE162B68}"/>
              </a:ext>
            </a:extLst>
          </p:cNvPr>
          <p:cNvSpPr>
            <a:spLocks noGrp="1"/>
          </p:cNvSpPr>
          <p:nvPr>
            <p:ph type="pic" sz="quarter" idx="10"/>
          </p:nvPr>
        </p:nvSpPr>
        <p:spPr>
          <a:xfrm>
            <a:off x="1000125" y="642145"/>
            <a:ext cx="4729362" cy="5573713"/>
          </a:xfrm>
          <a:custGeom>
            <a:avLst/>
            <a:gdLst>
              <a:gd name="connsiteX0" fmla="*/ 0 w 4729362"/>
              <a:gd name="connsiteY0" fmla="*/ 0 h 5573713"/>
              <a:gd name="connsiteX1" fmla="*/ 4729362 w 4729362"/>
              <a:gd name="connsiteY1" fmla="*/ 0 h 5573713"/>
              <a:gd name="connsiteX2" fmla="*/ 4729362 w 4729362"/>
              <a:gd name="connsiteY2" fmla="*/ 5573713 h 5573713"/>
              <a:gd name="connsiteX3" fmla="*/ 0 w 4729362"/>
              <a:gd name="connsiteY3" fmla="*/ 5573713 h 5573713"/>
            </a:gdLst>
            <a:ahLst/>
            <a:cxnLst>
              <a:cxn ang="0">
                <a:pos x="connsiteX0" y="connsiteY0"/>
              </a:cxn>
              <a:cxn ang="0">
                <a:pos x="connsiteX1" y="connsiteY1"/>
              </a:cxn>
              <a:cxn ang="0">
                <a:pos x="connsiteX2" y="connsiteY2"/>
              </a:cxn>
              <a:cxn ang="0">
                <a:pos x="connsiteX3" y="connsiteY3"/>
              </a:cxn>
            </a:cxnLst>
            <a:rect l="l" t="t" r="r" b="b"/>
            <a:pathLst>
              <a:path w="4729362" h="5573713">
                <a:moveTo>
                  <a:pt x="0" y="0"/>
                </a:moveTo>
                <a:lnTo>
                  <a:pt x="4729362" y="0"/>
                </a:lnTo>
                <a:lnTo>
                  <a:pt x="4729362" y="5573713"/>
                </a:lnTo>
                <a:lnTo>
                  <a:pt x="0" y="5573713"/>
                </a:lnTo>
                <a:close/>
              </a:path>
            </a:pathLst>
          </a:custGeom>
          <a:pattFill prst="pct80">
            <a:fgClr>
              <a:schemeClr val="accent1"/>
            </a:fgClr>
            <a:bgClr>
              <a:schemeClr val="bg1"/>
            </a:bgClr>
          </a:pattFill>
        </p:spPr>
        <p:txBody>
          <a:bodyPr anchor="ctr"/>
          <a:lstStyle>
            <a:lvl1pPr>
              <a:defRPr lang="en-US" sz="1600">
                <a:solidFill>
                  <a:schemeClr val="bg2"/>
                </a:solidFill>
              </a:defRPr>
            </a:lvl1pPr>
          </a:lstStyle>
          <a:p>
            <a:pPr marL="0" lvl="0" indent="0" algn="ctr">
              <a:buNone/>
            </a:pPr>
            <a:endParaRPr lang="en-US"/>
          </a:p>
        </p:txBody>
      </p:sp>
    </p:spTree>
    <p:extLst>
      <p:ext uri="{BB962C8B-B14F-4D97-AF65-F5344CB8AC3E}">
        <p14:creationId xmlns:p14="http://schemas.microsoft.com/office/powerpoint/2010/main" val="3557151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D5807E-1C6E-485D-A3F1-82B4CC2F4883}"/>
              </a:ext>
            </a:extLst>
          </p:cNvPr>
          <p:cNvSpPr>
            <a:spLocks noGrp="1"/>
          </p:cNvSpPr>
          <p:nvPr>
            <p:ph type="pic" sz="quarter" idx="10"/>
          </p:nvPr>
        </p:nvSpPr>
        <p:spPr>
          <a:xfrm>
            <a:off x="7317810" y="981224"/>
            <a:ext cx="3881599" cy="4895555"/>
          </a:xfrm>
          <a:custGeom>
            <a:avLst/>
            <a:gdLst>
              <a:gd name="connsiteX0" fmla="*/ 0 w 3881599"/>
              <a:gd name="connsiteY0" fmla="*/ 0 h 4895555"/>
              <a:gd name="connsiteX1" fmla="*/ 3881599 w 3881599"/>
              <a:gd name="connsiteY1" fmla="*/ 0 h 4895555"/>
              <a:gd name="connsiteX2" fmla="*/ 3881599 w 3881599"/>
              <a:gd name="connsiteY2" fmla="*/ 4895555 h 4895555"/>
              <a:gd name="connsiteX3" fmla="*/ 0 w 3881599"/>
              <a:gd name="connsiteY3" fmla="*/ 4895555 h 4895555"/>
            </a:gdLst>
            <a:ahLst/>
            <a:cxnLst>
              <a:cxn ang="0">
                <a:pos x="connsiteX0" y="connsiteY0"/>
              </a:cxn>
              <a:cxn ang="0">
                <a:pos x="connsiteX1" y="connsiteY1"/>
              </a:cxn>
              <a:cxn ang="0">
                <a:pos x="connsiteX2" y="connsiteY2"/>
              </a:cxn>
              <a:cxn ang="0">
                <a:pos x="connsiteX3" y="connsiteY3"/>
              </a:cxn>
            </a:cxnLst>
            <a:rect l="l" t="t" r="r" b="b"/>
            <a:pathLst>
              <a:path w="3881599" h="4895555">
                <a:moveTo>
                  <a:pt x="0" y="0"/>
                </a:moveTo>
                <a:lnTo>
                  <a:pt x="3881599" y="0"/>
                </a:lnTo>
                <a:lnTo>
                  <a:pt x="3881599" y="4895555"/>
                </a:lnTo>
                <a:lnTo>
                  <a:pt x="0" y="4895555"/>
                </a:lnTo>
                <a:close/>
              </a:path>
            </a:pathLst>
          </a:custGeom>
          <a:pattFill prst="pct80">
            <a:fgClr>
              <a:schemeClr val="accent1"/>
            </a:fgClr>
            <a:bgClr>
              <a:schemeClr val="bg1"/>
            </a:bgClr>
          </a:pattFill>
          <a:ln>
            <a:noFill/>
          </a:ln>
          <a:effectLst>
            <a:outerShdw blurRad="203200" dist="1143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600">
                <a:solidFill>
                  <a:schemeClr val="lt1"/>
                </a:solidFill>
              </a:defRPr>
            </a:lvl1pPr>
          </a:lstStyle>
          <a:p>
            <a:pPr marL="0" lvl="0" algn="ctr"/>
            <a:endParaRPr lang="en-US"/>
          </a:p>
        </p:txBody>
      </p:sp>
    </p:spTree>
    <p:extLst>
      <p:ext uri="{BB962C8B-B14F-4D97-AF65-F5344CB8AC3E}">
        <p14:creationId xmlns:p14="http://schemas.microsoft.com/office/powerpoint/2010/main" val="119387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D127A3-3EFD-40A8-B70E-255D42EDA739}"/>
              </a:ext>
            </a:extLst>
          </p:cNvPr>
          <p:cNvSpPr>
            <a:spLocks noGrp="1"/>
          </p:cNvSpPr>
          <p:nvPr>
            <p:ph type="pic" sz="quarter" idx="10"/>
          </p:nvPr>
        </p:nvSpPr>
        <p:spPr>
          <a:xfrm>
            <a:off x="5155810" y="641350"/>
            <a:ext cx="2904978" cy="1699398"/>
          </a:xfrm>
          <a:custGeom>
            <a:avLst/>
            <a:gdLst>
              <a:gd name="connsiteX0" fmla="*/ 283239 w 2904978"/>
              <a:gd name="connsiteY0" fmla="*/ 0 h 1699398"/>
              <a:gd name="connsiteX1" fmla="*/ 2621739 w 2904978"/>
              <a:gd name="connsiteY1" fmla="*/ 0 h 1699398"/>
              <a:gd name="connsiteX2" fmla="*/ 2904978 w 2904978"/>
              <a:gd name="connsiteY2" fmla="*/ 283239 h 1699398"/>
              <a:gd name="connsiteX3" fmla="*/ 2904978 w 2904978"/>
              <a:gd name="connsiteY3" fmla="*/ 1416159 h 1699398"/>
              <a:gd name="connsiteX4" fmla="*/ 2621739 w 2904978"/>
              <a:gd name="connsiteY4" fmla="*/ 1699398 h 1699398"/>
              <a:gd name="connsiteX5" fmla="*/ 283239 w 2904978"/>
              <a:gd name="connsiteY5" fmla="*/ 1699398 h 1699398"/>
              <a:gd name="connsiteX6" fmla="*/ 0 w 2904978"/>
              <a:gd name="connsiteY6" fmla="*/ 1416159 h 1699398"/>
              <a:gd name="connsiteX7" fmla="*/ 0 w 2904978"/>
              <a:gd name="connsiteY7" fmla="*/ 283239 h 1699398"/>
              <a:gd name="connsiteX8" fmla="*/ 283239 w 2904978"/>
              <a:gd name="connsiteY8" fmla="*/ 0 h 169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4978" h="1699398">
                <a:moveTo>
                  <a:pt x="283239" y="0"/>
                </a:moveTo>
                <a:lnTo>
                  <a:pt x="2621739" y="0"/>
                </a:lnTo>
                <a:cubicBezTo>
                  <a:pt x="2778168" y="0"/>
                  <a:pt x="2904978" y="126810"/>
                  <a:pt x="2904978" y="283239"/>
                </a:cubicBezTo>
                <a:lnTo>
                  <a:pt x="2904978" y="1416159"/>
                </a:lnTo>
                <a:cubicBezTo>
                  <a:pt x="2904978" y="1572588"/>
                  <a:pt x="2778168" y="1699398"/>
                  <a:pt x="2621739" y="1699398"/>
                </a:cubicBezTo>
                <a:lnTo>
                  <a:pt x="283239" y="1699398"/>
                </a:lnTo>
                <a:cubicBezTo>
                  <a:pt x="126810" y="1699398"/>
                  <a:pt x="0" y="1572588"/>
                  <a:pt x="0" y="1416159"/>
                </a:cubicBezTo>
                <a:lnTo>
                  <a:pt x="0" y="283239"/>
                </a:lnTo>
                <a:cubicBezTo>
                  <a:pt x="0" y="126810"/>
                  <a:pt x="126810" y="0"/>
                  <a:pt x="283239" y="0"/>
                </a:cubicBezTo>
                <a:close/>
              </a:path>
            </a:pathLst>
          </a:custGeom>
          <a:pattFill prst="pct80">
            <a:fgClr>
              <a:schemeClr val="accent1"/>
            </a:fgClr>
            <a:bgClr>
              <a:schemeClr val="bg1"/>
            </a:bgClr>
          </a:pattFill>
          <a:ln>
            <a:noFill/>
          </a:ln>
          <a:effectLst>
            <a:outerShdw blurRad="203200" dist="1143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600">
                <a:solidFill>
                  <a:schemeClr val="lt1"/>
                </a:solidFill>
              </a:defRPr>
            </a:lvl1pPr>
          </a:lstStyle>
          <a:p>
            <a:pPr marL="0" lvl="0" algn="ctr"/>
            <a:endParaRPr lang="en-US"/>
          </a:p>
        </p:txBody>
      </p:sp>
      <p:sp>
        <p:nvSpPr>
          <p:cNvPr id="12" name="Picture Placeholder 11">
            <a:extLst>
              <a:ext uri="{FF2B5EF4-FFF2-40B4-BE49-F238E27FC236}">
                <a16:creationId xmlns:a16="http://schemas.microsoft.com/office/drawing/2014/main" id="{8D054CB2-888E-4E1C-8DCD-DCB2E8056DAE}"/>
              </a:ext>
            </a:extLst>
          </p:cNvPr>
          <p:cNvSpPr>
            <a:spLocks noGrp="1"/>
          </p:cNvSpPr>
          <p:nvPr>
            <p:ph type="pic" sz="quarter" idx="11"/>
          </p:nvPr>
        </p:nvSpPr>
        <p:spPr>
          <a:xfrm>
            <a:off x="5155810" y="2578508"/>
            <a:ext cx="2904978" cy="1699398"/>
          </a:xfrm>
          <a:custGeom>
            <a:avLst/>
            <a:gdLst>
              <a:gd name="connsiteX0" fmla="*/ 283239 w 2904978"/>
              <a:gd name="connsiteY0" fmla="*/ 0 h 1699398"/>
              <a:gd name="connsiteX1" fmla="*/ 2621739 w 2904978"/>
              <a:gd name="connsiteY1" fmla="*/ 0 h 1699398"/>
              <a:gd name="connsiteX2" fmla="*/ 2904978 w 2904978"/>
              <a:gd name="connsiteY2" fmla="*/ 283239 h 1699398"/>
              <a:gd name="connsiteX3" fmla="*/ 2904978 w 2904978"/>
              <a:gd name="connsiteY3" fmla="*/ 1416159 h 1699398"/>
              <a:gd name="connsiteX4" fmla="*/ 2621739 w 2904978"/>
              <a:gd name="connsiteY4" fmla="*/ 1699398 h 1699398"/>
              <a:gd name="connsiteX5" fmla="*/ 283239 w 2904978"/>
              <a:gd name="connsiteY5" fmla="*/ 1699398 h 1699398"/>
              <a:gd name="connsiteX6" fmla="*/ 0 w 2904978"/>
              <a:gd name="connsiteY6" fmla="*/ 1416159 h 1699398"/>
              <a:gd name="connsiteX7" fmla="*/ 0 w 2904978"/>
              <a:gd name="connsiteY7" fmla="*/ 283239 h 1699398"/>
              <a:gd name="connsiteX8" fmla="*/ 283239 w 2904978"/>
              <a:gd name="connsiteY8" fmla="*/ 0 h 169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4978" h="1699398">
                <a:moveTo>
                  <a:pt x="283239" y="0"/>
                </a:moveTo>
                <a:lnTo>
                  <a:pt x="2621739" y="0"/>
                </a:lnTo>
                <a:cubicBezTo>
                  <a:pt x="2778168" y="0"/>
                  <a:pt x="2904978" y="126810"/>
                  <a:pt x="2904978" y="283239"/>
                </a:cubicBezTo>
                <a:lnTo>
                  <a:pt x="2904978" y="1416159"/>
                </a:lnTo>
                <a:cubicBezTo>
                  <a:pt x="2904978" y="1572588"/>
                  <a:pt x="2778168" y="1699398"/>
                  <a:pt x="2621739" y="1699398"/>
                </a:cubicBezTo>
                <a:lnTo>
                  <a:pt x="283239" y="1699398"/>
                </a:lnTo>
                <a:cubicBezTo>
                  <a:pt x="126810" y="1699398"/>
                  <a:pt x="0" y="1572588"/>
                  <a:pt x="0" y="1416159"/>
                </a:cubicBezTo>
                <a:lnTo>
                  <a:pt x="0" y="283239"/>
                </a:lnTo>
                <a:cubicBezTo>
                  <a:pt x="0" y="126810"/>
                  <a:pt x="126810" y="0"/>
                  <a:pt x="283239" y="0"/>
                </a:cubicBezTo>
                <a:close/>
              </a:path>
            </a:pathLst>
          </a:custGeom>
          <a:pattFill prst="pct80">
            <a:fgClr>
              <a:schemeClr val="accent1"/>
            </a:fgClr>
            <a:bgClr>
              <a:schemeClr val="bg1"/>
            </a:bgClr>
          </a:pattFill>
          <a:ln>
            <a:noFill/>
          </a:ln>
          <a:effectLst>
            <a:outerShdw blurRad="203200" dist="1143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600">
                <a:solidFill>
                  <a:schemeClr val="lt1"/>
                </a:solidFill>
              </a:defRPr>
            </a:lvl1pPr>
          </a:lstStyle>
          <a:p>
            <a:pPr marL="0" lvl="0" algn="ctr"/>
            <a:endParaRPr lang="en-US"/>
          </a:p>
        </p:txBody>
      </p:sp>
      <p:sp>
        <p:nvSpPr>
          <p:cNvPr id="13" name="Picture Placeholder 12">
            <a:extLst>
              <a:ext uri="{FF2B5EF4-FFF2-40B4-BE49-F238E27FC236}">
                <a16:creationId xmlns:a16="http://schemas.microsoft.com/office/drawing/2014/main" id="{181E2D1F-D1C1-4CE3-9B14-0ACEFAD7B9CC}"/>
              </a:ext>
            </a:extLst>
          </p:cNvPr>
          <p:cNvSpPr>
            <a:spLocks noGrp="1"/>
          </p:cNvSpPr>
          <p:nvPr>
            <p:ph type="pic" sz="quarter" idx="12"/>
          </p:nvPr>
        </p:nvSpPr>
        <p:spPr>
          <a:xfrm>
            <a:off x="5155810" y="4515665"/>
            <a:ext cx="2904978" cy="1699398"/>
          </a:xfrm>
          <a:custGeom>
            <a:avLst/>
            <a:gdLst>
              <a:gd name="connsiteX0" fmla="*/ 283239 w 2904978"/>
              <a:gd name="connsiteY0" fmla="*/ 0 h 1699398"/>
              <a:gd name="connsiteX1" fmla="*/ 2621739 w 2904978"/>
              <a:gd name="connsiteY1" fmla="*/ 0 h 1699398"/>
              <a:gd name="connsiteX2" fmla="*/ 2904978 w 2904978"/>
              <a:gd name="connsiteY2" fmla="*/ 283239 h 1699398"/>
              <a:gd name="connsiteX3" fmla="*/ 2904978 w 2904978"/>
              <a:gd name="connsiteY3" fmla="*/ 1416159 h 1699398"/>
              <a:gd name="connsiteX4" fmla="*/ 2621739 w 2904978"/>
              <a:gd name="connsiteY4" fmla="*/ 1699398 h 1699398"/>
              <a:gd name="connsiteX5" fmla="*/ 283239 w 2904978"/>
              <a:gd name="connsiteY5" fmla="*/ 1699398 h 1699398"/>
              <a:gd name="connsiteX6" fmla="*/ 0 w 2904978"/>
              <a:gd name="connsiteY6" fmla="*/ 1416159 h 1699398"/>
              <a:gd name="connsiteX7" fmla="*/ 0 w 2904978"/>
              <a:gd name="connsiteY7" fmla="*/ 283239 h 1699398"/>
              <a:gd name="connsiteX8" fmla="*/ 283239 w 2904978"/>
              <a:gd name="connsiteY8" fmla="*/ 0 h 169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4978" h="1699398">
                <a:moveTo>
                  <a:pt x="283239" y="0"/>
                </a:moveTo>
                <a:lnTo>
                  <a:pt x="2621739" y="0"/>
                </a:lnTo>
                <a:cubicBezTo>
                  <a:pt x="2778168" y="0"/>
                  <a:pt x="2904978" y="126810"/>
                  <a:pt x="2904978" y="283239"/>
                </a:cubicBezTo>
                <a:lnTo>
                  <a:pt x="2904978" y="1416159"/>
                </a:lnTo>
                <a:cubicBezTo>
                  <a:pt x="2904978" y="1572588"/>
                  <a:pt x="2778168" y="1699398"/>
                  <a:pt x="2621739" y="1699398"/>
                </a:cubicBezTo>
                <a:lnTo>
                  <a:pt x="283239" y="1699398"/>
                </a:lnTo>
                <a:cubicBezTo>
                  <a:pt x="126810" y="1699398"/>
                  <a:pt x="0" y="1572588"/>
                  <a:pt x="0" y="1416159"/>
                </a:cubicBezTo>
                <a:lnTo>
                  <a:pt x="0" y="283239"/>
                </a:lnTo>
                <a:cubicBezTo>
                  <a:pt x="0" y="126810"/>
                  <a:pt x="126810" y="0"/>
                  <a:pt x="283239" y="0"/>
                </a:cubicBezTo>
                <a:close/>
              </a:path>
            </a:pathLst>
          </a:custGeom>
          <a:pattFill prst="pct80">
            <a:fgClr>
              <a:schemeClr val="accent1"/>
            </a:fgClr>
            <a:bgClr>
              <a:schemeClr val="bg1"/>
            </a:bgClr>
          </a:pattFill>
          <a:ln>
            <a:noFill/>
          </a:ln>
          <a:effectLst>
            <a:outerShdw blurRad="203200" dist="1143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600">
                <a:solidFill>
                  <a:schemeClr val="lt1"/>
                </a:solidFill>
              </a:defRPr>
            </a:lvl1pPr>
          </a:lstStyle>
          <a:p>
            <a:pPr marL="0" lvl="0" algn="ctr"/>
            <a:endParaRPr lang="en-US"/>
          </a:p>
        </p:txBody>
      </p:sp>
    </p:spTree>
    <p:extLst>
      <p:ext uri="{BB962C8B-B14F-4D97-AF65-F5344CB8AC3E}">
        <p14:creationId xmlns:p14="http://schemas.microsoft.com/office/powerpoint/2010/main" val="1975197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112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A8C4344-9601-4C21-96ED-F9EA27AD28C4}"/>
              </a:ext>
            </a:extLst>
          </p:cNvPr>
          <p:cNvSpPr>
            <a:spLocks noGrp="1"/>
          </p:cNvSpPr>
          <p:nvPr>
            <p:ph type="pic" sz="quarter" idx="10"/>
          </p:nvPr>
        </p:nvSpPr>
        <p:spPr>
          <a:xfrm>
            <a:off x="0" y="1"/>
            <a:ext cx="5524500" cy="6215063"/>
          </a:xfrm>
          <a:custGeom>
            <a:avLst/>
            <a:gdLst>
              <a:gd name="connsiteX0" fmla="*/ 0 w 5524500"/>
              <a:gd name="connsiteY0" fmla="*/ 0 h 6215063"/>
              <a:gd name="connsiteX1" fmla="*/ 5524500 w 5524500"/>
              <a:gd name="connsiteY1" fmla="*/ 0 h 6215063"/>
              <a:gd name="connsiteX2" fmla="*/ 5524500 w 5524500"/>
              <a:gd name="connsiteY2" fmla="*/ 6215063 h 6215063"/>
              <a:gd name="connsiteX3" fmla="*/ 0 w 5524500"/>
              <a:gd name="connsiteY3" fmla="*/ 6215063 h 6215063"/>
            </a:gdLst>
            <a:ahLst/>
            <a:cxnLst>
              <a:cxn ang="0">
                <a:pos x="connsiteX0" y="connsiteY0"/>
              </a:cxn>
              <a:cxn ang="0">
                <a:pos x="connsiteX1" y="connsiteY1"/>
              </a:cxn>
              <a:cxn ang="0">
                <a:pos x="connsiteX2" y="connsiteY2"/>
              </a:cxn>
              <a:cxn ang="0">
                <a:pos x="connsiteX3" y="connsiteY3"/>
              </a:cxn>
            </a:cxnLst>
            <a:rect l="l" t="t" r="r" b="b"/>
            <a:pathLst>
              <a:path w="5524500" h="6215063">
                <a:moveTo>
                  <a:pt x="0" y="0"/>
                </a:moveTo>
                <a:lnTo>
                  <a:pt x="5524500" y="0"/>
                </a:lnTo>
                <a:lnTo>
                  <a:pt x="5524500" y="6215063"/>
                </a:lnTo>
                <a:lnTo>
                  <a:pt x="0" y="6215063"/>
                </a:lnTo>
                <a:close/>
              </a:path>
            </a:pathLst>
          </a:custGeom>
          <a:pattFill prst="pct80">
            <a:fgClr>
              <a:schemeClr val="accent1"/>
            </a:fgClr>
            <a:bgClr>
              <a:schemeClr val="bg1"/>
            </a:bgClr>
          </a:pattFill>
        </p:spPr>
        <p:txBody>
          <a:bodyPr anchor="ctr"/>
          <a:lstStyle>
            <a:lvl1pPr>
              <a:defRPr lang="en-US" sz="1600">
                <a:solidFill>
                  <a:schemeClr val="bg2"/>
                </a:solidFill>
              </a:defRPr>
            </a:lvl1pPr>
          </a:lstStyle>
          <a:p>
            <a:pPr marL="0" lvl="0" indent="0" algn="ctr">
              <a:buNone/>
            </a:pPr>
            <a:endParaRPr lang="en-US"/>
          </a:p>
        </p:txBody>
      </p:sp>
    </p:spTree>
    <p:extLst>
      <p:ext uri="{BB962C8B-B14F-4D97-AF65-F5344CB8AC3E}">
        <p14:creationId xmlns:p14="http://schemas.microsoft.com/office/powerpoint/2010/main" val="151870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18EA301-3559-483B-AB1E-1B2004F12B76}"/>
              </a:ext>
            </a:extLst>
          </p:cNvPr>
          <p:cNvSpPr>
            <a:spLocks noGrp="1"/>
          </p:cNvSpPr>
          <p:nvPr>
            <p:ph type="pic" sz="quarter" idx="10"/>
          </p:nvPr>
        </p:nvSpPr>
        <p:spPr>
          <a:xfrm>
            <a:off x="954978" y="641351"/>
            <a:ext cx="4707409" cy="3578273"/>
          </a:xfrm>
          <a:custGeom>
            <a:avLst/>
            <a:gdLst>
              <a:gd name="connsiteX0" fmla="*/ 0 w 4707409"/>
              <a:gd name="connsiteY0" fmla="*/ 0 h 3578273"/>
              <a:gd name="connsiteX1" fmla="*/ 4707409 w 4707409"/>
              <a:gd name="connsiteY1" fmla="*/ 0 h 3578273"/>
              <a:gd name="connsiteX2" fmla="*/ 4707409 w 4707409"/>
              <a:gd name="connsiteY2" fmla="*/ 3578273 h 3578273"/>
              <a:gd name="connsiteX3" fmla="*/ 0 w 4707409"/>
              <a:gd name="connsiteY3" fmla="*/ 3578273 h 3578273"/>
            </a:gdLst>
            <a:ahLst/>
            <a:cxnLst>
              <a:cxn ang="0">
                <a:pos x="connsiteX0" y="connsiteY0"/>
              </a:cxn>
              <a:cxn ang="0">
                <a:pos x="connsiteX1" y="connsiteY1"/>
              </a:cxn>
              <a:cxn ang="0">
                <a:pos x="connsiteX2" y="connsiteY2"/>
              </a:cxn>
              <a:cxn ang="0">
                <a:pos x="connsiteX3" y="connsiteY3"/>
              </a:cxn>
            </a:cxnLst>
            <a:rect l="l" t="t" r="r" b="b"/>
            <a:pathLst>
              <a:path w="4707409" h="3578273">
                <a:moveTo>
                  <a:pt x="0" y="0"/>
                </a:moveTo>
                <a:lnTo>
                  <a:pt x="4707409" y="0"/>
                </a:lnTo>
                <a:lnTo>
                  <a:pt x="4707409" y="3578273"/>
                </a:lnTo>
                <a:lnTo>
                  <a:pt x="0" y="3578273"/>
                </a:lnTo>
                <a:close/>
              </a:path>
            </a:pathLst>
          </a:custGeom>
          <a:pattFill prst="pct80">
            <a:fgClr>
              <a:schemeClr val="accent1"/>
            </a:fgClr>
            <a:bgClr>
              <a:schemeClr val="bg1"/>
            </a:bgClr>
          </a:pattFill>
        </p:spPr>
        <p:txBody>
          <a:bodyPr anchor="ctr"/>
          <a:lstStyle>
            <a:lvl1pPr>
              <a:defRPr lang="en-US" sz="1600">
                <a:solidFill>
                  <a:schemeClr val="bg2"/>
                </a:solidFill>
              </a:defRPr>
            </a:lvl1pPr>
          </a:lstStyle>
          <a:p>
            <a:pPr marL="0" lvl="0" indent="0" algn="ctr">
              <a:buNone/>
            </a:pPr>
            <a:endParaRPr lang="en-US"/>
          </a:p>
        </p:txBody>
      </p:sp>
    </p:spTree>
    <p:extLst>
      <p:ext uri="{BB962C8B-B14F-4D97-AF65-F5344CB8AC3E}">
        <p14:creationId xmlns:p14="http://schemas.microsoft.com/office/powerpoint/2010/main" val="2138498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9DD238B-A030-4930-A1BA-6390D2940A60}"/>
              </a:ext>
            </a:extLst>
          </p:cNvPr>
          <p:cNvSpPr>
            <a:spLocks noGrp="1"/>
          </p:cNvSpPr>
          <p:nvPr>
            <p:ph type="pic" sz="quarter" idx="10"/>
          </p:nvPr>
        </p:nvSpPr>
        <p:spPr>
          <a:xfrm>
            <a:off x="641350" y="650827"/>
            <a:ext cx="6254750" cy="5593556"/>
          </a:xfrm>
          <a:custGeom>
            <a:avLst/>
            <a:gdLst>
              <a:gd name="connsiteX0" fmla="*/ 0 w 6254750"/>
              <a:gd name="connsiteY0" fmla="*/ 0 h 5593556"/>
              <a:gd name="connsiteX1" fmla="*/ 6254750 w 6254750"/>
              <a:gd name="connsiteY1" fmla="*/ 0 h 5593556"/>
              <a:gd name="connsiteX2" fmla="*/ 6254750 w 6254750"/>
              <a:gd name="connsiteY2" fmla="*/ 5593556 h 5593556"/>
              <a:gd name="connsiteX3" fmla="*/ 0 w 6254750"/>
              <a:gd name="connsiteY3" fmla="*/ 5593556 h 5593556"/>
            </a:gdLst>
            <a:ahLst/>
            <a:cxnLst>
              <a:cxn ang="0">
                <a:pos x="connsiteX0" y="connsiteY0"/>
              </a:cxn>
              <a:cxn ang="0">
                <a:pos x="connsiteX1" y="connsiteY1"/>
              </a:cxn>
              <a:cxn ang="0">
                <a:pos x="connsiteX2" y="connsiteY2"/>
              </a:cxn>
              <a:cxn ang="0">
                <a:pos x="connsiteX3" y="connsiteY3"/>
              </a:cxn>
            </a:cxnLst>
            <a:rect l="l" t="t" r="r" b="b"/>
            <a:pathLst>
              <a:path w="6254750" h="5593556">
                <a:moveTo>
                  <a:pt x="0" y="0"/>
                </a:moveTo>
                <a:lnTo>
                  <a:pt x="6254750" y="0"/>
                </a:lnTo>
                <a:lnTo>
                  <a:pt x="6254750" y="5593556"/>
                </a:lnTo>
                <a:lnTo>
                  <a:pt x="0" y="5593556"/>
                </a:lnTo>
                <a:close/>
              </a:path>
            </a:pathLst>
          </a:custGeom>
          <a:pattFill prst="pct80">
            <a:fgClr>
              <a:schemeClr val="accent1"/>
            </a:fgClr>
            <a:bgClr>
              <a:schemeClr val="bg1"/>
            </a:bgClr>
          </a:pattFill>
        </p:spPr>
        <p:txBody>
          <a:bodyPr anchor="ctr"/>
          <a:lstStyle>
            <a:lvl1pPr>
              <a:defRPr lang="en-US" sz="1600">
                <a:solidFill>
                  <a:schemeClr val="bg2"/>
                </a:solidFill>
              </a:defRPr>
            </a:lvl1pPr>
          </a:lstStyle>
          <a:p>
            <a:pPr marL="0" lvl="0" indent="0" algn="ctr">
              <a:buNone/>
            </a:pPr>
            <a:endParaRPr lang="en-US"/>
          </a:p>
        </p:txBody>
      </p:sp>
    </p:spTree>
    <p:extLst>
      <p:ext uri="{BB962C8B-B14F-4D97-AF65-F5344CB8AC3E}">
        <p14:creationId xmlns:p14="http://schemas.microsoft.com/office/powerpoint/2010/main" val="6834231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A6A2E7F-EBDC-4926-B275-7CE0EF06E141}"/>
              </a:ext>
            </a:extLst>
          </p:cNvPr>
          <p:cNvSpPr>
            <a:spLocks noGrp="1"/>
          </p:cNvSpPr>
          <p:nvPr>
            <p:ph type="pic" sz="quarter" idx="10"/>
          </p:nvPr>
        </p:nvSpPr>
        <p:spPr>
          <a:xfrm>
            <a:off x="609600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pattFill prst="pct80">
            <a:fgClr>
              <a:schemeClr val="accent1"/>
            </a:fgClr>
            <a:bgClr>
              <a:schemeClr val="bg1"/>
            </a:bgClr>
          </a:pattFill>
        </p:spPr>
        <p:txBody>
          <a:bodyPr anchor="ctr"/>
          <a:lstStyle>
            <a:lvl1pPr>
              <a:defRPr lang="en-US" sz="1600">
                <a:solidFill>
                  <a:schemeClr val="bg2"/>
                </a:solidFill>
              </a:defRPr>
            </a:lvl1pPr>
          </a:lstStyle>
          <a:p>
            <a:pPr marL="0" lvl="0" indent="0" algn="ctr">
              <a:buNone/>
            </a:pPr>
            <a:endParaRPr lang="en-US"/>
          </a:p>
        </p:txBody>
      </p:sp>
    </p:spTree>
    <p:extLst>
      <p:ext uri="{BB962C8B-B14F-4D97-AF65-F5344CB8AC3E}">
        <p14:creationId xmlns:p14="http://schemas.microsoft.com/office/powerpoint/2010/main" val="2013234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1D17AF20-1C18-4578-A891-5BA06CB29EDC}"/>
              </a:ext>
            </a:extLst>
          </p:cNvPr>
          <p:cNvSpPr>
            <a:spLocks noGrp="1"/>
          </p:cNvSpPr>
          <p:nvPr>
            <p:ph type="pic" sz="quarter" idx="13"/>
          </p:nvPr>
        </p:nvSpPr>
        <p:spPr>
          <a:xfrm>
            <a:off x="7582486" y="1"/>
            <a:ext cx="4609514" cy="6215063"/>
          </a:xfrm>
          <a:custGeom>
            <a:avLst/>
            <a:gdLst>
              <a:gd name="connsiteX0" fmla="*/ 0 w 4609514"/>
              <a:gd name="connsiteY0" fmla="*/ 0 h 6215063"/>
              <a:gd name="connsiteX1" fmla="*/ 4609514 w 4609514"/>
              <a:gd name="connsiteY1" fmla="*/ 0 h 6215063"/>
              <a:gd name="connsiteX2" fmla="*/ 4609514 w 4609514"/>
              <a:gd name="connsiteY2" fmla="*/ 6215063 h 6215063"/>
              <a:gd name="connsiteX3" fmla="*/ 0 w 4609514"/>
              <a:gd name="connsiteY3" fmla="*/ 6215063 h 6215063"/>
            </a:gdLst>
            <a:ahLst/>
            <a:cxnLst>
              <a:cxn ang="0">
                <a:pos x="connsiteX0" y="connsiteY0"/>
              </a:cxn>
              <a:cxn ang="0">
                <a:pos x="connsiteX1" y="connsiteY1"/>
              </a:cxn>
              <a:cxn ang="0">
                <a:pos x="connsiteX2" y="connsiteY2"/>
              </a:cxn>
              <a:cxn ang="0">
                <a:pos x="connsiteX3" y="connsiteY3"/>
              </a:cxn>
            </a:cxnLst>
            <a:rect l="l" t="t" r="r" b="b"/>
            <a:pathLst>
              <a:path w="4609514" h="6215063">
                <a:moveTo>
                  <a:pt x="0" y="0"/>
                </a:moveTo>
                <a:lnTo>
                  <a:pt x="4609514" y="0"/>
                </a:lnTo>
                <a:lnTo>
                  <a:pt x="4609514" y="6215063"/>
                </a:lnTo>
                <a:lnTo>
                  <a:pt x="0" y="6215063"/>
                </a:lnTo>
                <a:close/>
              </a:path>
            </a:pathLst>
          </a:custGeom>
          <a:pattFill prst="pct80">
            <a:fgClr>
              <a:schemeClr val="accent1"/>
            </a:fgClr>
            <a:bgClr>
              <a:schemeClr val="bg1"/>
            </a:bgClr>
          </a:pattFill>
        </p:spPr>
        <p:txBody>
          <a:bodyPr anchor="ctr"/>
          <a:lstStyle>
            <a:lvl1pPr>
              <a:defRPr lang="en-US" sz="1600">
                <a:solidFill>
                  <a:schemeClr val="bg2"/>
                </a:solidFill>
              </a:defRPr>
            </a:lvl1pPr>
          </a:lstStyle>
          <a:p>
            <a:pPr marL="0" lvl="0" indent="0" algn="ctr">
              <a:buNone/>
            </a:pPr>
            <a:endParaRPr lang="en-US"/>
          </a:p>
        </p:txBody>
      </p:sp>
      <p:sp>
        <p:nvSpPr>
          <p:cNvPr id="18" name="Picture Placeholder 17">
            <a:extLst>
              <a:ext uri="{FF2B5EF4-FFF2-40B4-BE49-F238E27FC236}">
                <a16:creationId xmlns:a16="http://schemas.microsoft.com/office/drawing/2014/main" id="{E99A44D2-4A61-494A-8BD1-83C428D99150}"/>
              </a:ext>
            </a:extLst>
          </p:cNvPr>
          <p:cNvSpPr>
            <a:spLocks noGrp="1"/>
          </p:cNvSpPr>
          <p:nvPr>
            <p:ph type="pic" sz="quarter" idx="12"/>
          </p:nvPr>
        </p:nvSpPr>
        <p:spPr>
          <a:xfrm>
            <a:off x="8951684" y="3646714"/>
            <a:ext cx="3240317" cy="2098725"/>
          </a:xfrm>
          <a:custGeom>
            <a:avLst/>
            <a:gdLst>
              <a:gd name="connsiteX0" fmla="*/ 0 w 3240317"/>
              <a:gd name="connsiteY0" fmla="*/ 0 h 2098725"/>
              <a:gd name="connsiteX1" fmla="*/ 3240317 w 3240317"/>
              <a:gd name="connsiteY1" fmla="*/ 0 h 2098725"/>
              <a:gd name="connsiteX2" fmla="*/ 3240317 w 3240317"/>
              <a:gd name="connsiteY2" fmla="*/ 2098725 h 2098725"/>
              <a:gd name="connsiteX3" fmla="*/ 0 w 3240317"/>
              <a:gd name="connsiteY3" fmla="*/ 2098725 h 2098725"/>
            </a:gdLst>
            <a:ahLst/>
            <a:cxnLst>
              <a:cxn ang="0">
                <a:pos x="connsiteX0" y="connsiteY0"/>
              </a:cxn>
              <a:cxn ang="0">
                <a:pos x="connsiteX1" y="connsiteY1"/>
              </a:cxn>
              <a:cxn ang="0">
                <a:pos x="connsiteX2" y="connsiteY2"/>
              </a:cxn>
              <a:cxn ang="0">
                <a:pos x="connsiteX3" y="connsiteY3"/>
              </a:cxn>
            </a:cxnLst>
            <a:rect l="l" t="t" r="r" b="b"/>
            <a:pathLst>
              <a:path w="3240317" h="2098725">
                <a:moveTo>
                  <a:pt x="0" y="0"/>
                </a:moveTo>
                <a:lnTo>
                  <a:pt x="3240317" y="0"/>
                </a:lnTo>
                <a:lnTo>
                  <a:pt x="3240317" y="2098725"/>
                </a:lnTo>
                <a:lnTo>
                  <a:pt x="0" y="2098725"/>
                </a:lnTo>
                <a:close/>
              </a:path>
            </a:pathLst>
          </a:custGeom>
          <a:pattFill prst="pct80">
            <a:fgClr>
              <a:schemeClr val="accent2"/>
            </a:fgClr>
            <a:bgClr>
              <a:schemeClr val="bg1"/>
            </a:bgClr>
          </a:pattFill>
          <a:ln>
            <a:noFill/>
          </a:ln>
          <a:effectLst>
            <a:outerShdw blurRad="203200" dist="1143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600">
                <a:solidFill>
                  <a:schemeClr val="lt1"/>
                </a:solidFill>
              </a:defRPr>
            </a:lvl1pPr>
          </a:lstStyle>
          <a:p>
            <a:pPr marL="0" lvl="0" algn="ctr"/>
            <a:endParaRPr lang="en-US"/>
          </a:p>
        </p:txBody>
      </p:sp>
      <p:sp>
        <p:nvSpPr>
          <p:cNvPr id="15" name="Picture Placeholder 14">
            <a:extLst>
              <a:ext uri="{FF2B5EF4-FFF2-40B4-BE49-F238E27FC236}">
                <a16:creationId xmlns:a16="http://schemas.microsoft.com/office/drawing/2014/main" id="{B074683C-4426-4D33-AB5C-B9A835079D00}"/>
              </a:ext>
            </a:extLst>
          </p:cNvPr>
          <p:cNvSpPr>
            <a:spLocks noGrp="1"/>
          </p:cNvSpPr>
          <p:nvPr>
            <p:ph type="pic" sz="quarter" idx="11"/>
          </p:nvPr>
        </p:nvSpPr>
        <p:spPr>
          <a:xfrm>
            <a:off x="5350957" y="3646714"/>
            <a:ext cx="3240317" cy="2098725"/>
          </a:xfrm>
          <a:custGeom>
            <a:avLst/>
            <a:gdLst>
              <a:gd name="connsiteX0" fmla="*/ 0 w 3240317"/>
              <a:gd name="connsiteY0" fmla="*/ 0 h 2098725"/>
              <a:gd name="connsiteX1" fmla="*/ 3240317 w 3240317"/>
              <a:gd name="connsiteY1" fmla="*/ 0 h 2098725"/>
              <a:gd name="connsiteX2" fmla="*/ 3240317 w 3240317"/>
              <a:gd name="connsiteY2" fmla="*/ 2098725 h 2098725"/>
              <a:gd name="connsiteX3" fmla="*/ 0 w 3240317"/>
              <a:gd name="connsiteY3" fmla="*/ 2098725 h 2098725"/>
            </a:gdLst>
            <a:ahLst/>
            <a:cxnLst>
              <a:cxn ang="0">
                <a:pos x="connsiteX0" y="connsiteY0"/>
              </a:cxn>
              <a:cxn ang="0">
                <a:pos x="connsiteX1" y="connsiteY1"/>
              </a:cxn>
              <a:cxn ang="0">
                <a:pos x="connsiteX2" y="connsiteY2"/>
              </a:cxn>
              <a:cxn ang="0">
                <a:pos x="connsiteX3" y="connsiteY3"/>
              </a:cxn>
            </a:cxnLst>
            <a:rect l="l" t="t" r="r" b="b"/>
            <a:pathLst>
              <a:path w="3240317" h="2098725">
                <a:moveTo>
                  <a:pt x="0" y="0"/>
                </a:moveTo>
                <a:lnTo>
                  <a:pt x="3240317" y="0"/>
                </a:lnTo>
                <a:lnTo>
                  <a:pt x="3240317" y="2098725"/>
                </a:lnTo>
                <a:lnTo>
                  <a:pt x="0" y="2098725"/>
                </a:lnTo>
                <a:close/>
              </a:path>
            </a:pathLst>
          </a:custGeom>
          <a:pattFill prst="pct80">
            <a:fgClr>
              <a:schemeClr val="accent2"/>
            </a:fgClr>
            <a:bgClr>
              <a:schemeClr val="bg1"/>
            </a:bgClr>
          </a:pattFill>
          <a:ln>
            <a:noFill/>
          </a:ln>
          <a:effectLst>
            <a:outerShdw blurRad="203200" dist="1143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600">
                <a:solidFill>
                  <a:schemeClr val="lt1"/>
                </a:solidFill>
              </a:defRPr>
            </a:lvl1pPr>
          </a:lstStyle>
          <a:p>
            <a:pPr marL="0" lvl="0" algn="ctr"/>
            <a:endParaRPr lang="en-US"/>
          </a:p>
        </p:txBody>
      </p:sp>
      <p:sp>
        <p:nvSpPr>
          <p:cNvPr id="12" name="Picture Placeholder 11">
            <a:extLst>
              <a:ext uri="{FF2B5EF4-FFF2-40B4-BE49-F238E27FC236}">
                <a16:creationId xmlns:a16="http://schemas.microsoft.com/office/drawing/2014/main" id="{3B51D8D0-1ABA-48C3-8986-BC6F034E08D5}"/>
              </a:ext>
            </a:extLst>
          </p:cNvPr>
          <p:cNvSpPr>
            <a:spLocks noGrp="1"/>
          </p:cNvSpPr>
          <p:nvPr>
            <p:ph type="pic" sz="quarter" idx="10"/>
          </p:nvPr>
        </p:nvSpPr>
        <p:spPr>
          <a:xfrm>
            <a:off x="1750231" y="3646714"/>
            <a:ext cx="3240317" cy="2098725"/>
          </a:xfrm>
          <a:custGeom>
            <a:avLst/>
            <a:gdLst>
              <a:gd name="connsiteX0" fmla="*/ 0 w 3240317"/>
              <a:gd name="connsiteY0" fmla="*/ 0 h 2098725"/>
              <a:gd name="connsiteX1" fmla="*/ 3240317 w 3240317"/>
              <a:gd name="connsiteY1" fmla="*/ 0 h 2098725"/>
              <a:gd name="connsiteX2" fmla="*/ 3240317 w 3240317"/>
              <a:gd name="connsiteY2" fmla="*/ 2098725 h 2098725"/>
              <a:gd name="connsiteX3" fmla="*/ 0 w 3240317"/>
              <a:gd name="connsiteY3" fmla="*/ 2098725 h 2098725"/>
            </a:gdLst>
            <a:ahLst/>
            <a:cxnLst>
              <a:cxn ang="0">
                <a:pos x="connsiteX0" y="connsiteY0"/>
              </a:cxn>
              <a:cxn ang="0">
                <a:pos x="connsiteX1" y="connsiteY1"/>
              </a:cxn>
              <a:cxn ang="0">
                <a:pos x="connsiteX2" y="connsiteY2"/>
              </a:cxn>
              <a:cxn ang="0">
                <a:pos x="connsiteX3" y="connsiteY3"/>
              </a:cxn>
            </a:cxnLst>
            <a:rect l="l" t="t" r="r" b="b"/>
            <a:pathLst>
              <a:path w="3240317" h="2098725">
                <a:moveTo>
                  <a:pt x="0" y="0"/>
                </a:moveTo>
                <a:lnTo>
                  <a:pt x="3240317" y="0"/>
                </a:lnTo>
                <a:lnTo>
                  <a:pt x="3240317" y="2098725"/>
                </a:lnTo>
                <a:lnTo>
                  <a:pt x="0" y="2098725"/>
                </a:lnTo>
                <a:close/>
              </a:path>
            </a:pathLst>
          </a:custGeom>
          <a:pattFill prst="pct80">
            <a:fgClr>
              <a:schemeClr val="accent2"/>
            </a:fgClr>
            <a:bgClr>
              <a:schemeClr val="bg1"/>
            </a:bgClr>
          </a:pattFill>
          <a:ln>
            <a:noFill/>
          </a:ln>
          <a:effectLst>
            <a:outerShdw blurRad="203200" dist="1143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600">
                <a:solidFill>
                  <a:schemeClr val="lt1"/>
                </a:solidFill>
              </a:defRPr>
            </a:lvl1pPr>
          </a:lstStyle>
          <a:p>
            <a:pPr marL="0" lvl="0" algn="ctr"/>
            <a:endParaRPr lang="en-US"/>
          </a:p>
        </p:txBody>
      </p:sp>
    </p:spTree>
    <p:extLst>
      <p:ext uri="{BB962C8B-B14F-4D97-AF65-F5344CB8AC3E}">
        <p14:creationId xmlns:p14="http://schemas.microsoft.com/office/powerpoint/2010/main" val="10267499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14E625C-D636-4415-AADC-69E1DB092033}"/>
              </a:ext>
            </a:extLst>
          </p:cNvPr>
          <p:cNvSpPr>
            <a:spLocks noGrp="1"/>
          </p:cNvSpPr>
          <p:nvPr>
            <p:ph type="pic" sz="quarter" idx="10"/>
          </p:nvPr>
        </p:nvSpPr>
        <p:spPr>
          <a:xfrm>
            <a:off x="2" y="0"/>
            <a:ext cx="5747657" cy="6857998"/>
          </a:xfrm>
          <a:custGeom>
            <a:avLst/>
            <a:gdLst>
              <a:gd name="connsiteX0" fmla="*/ 0 w 5747657"/>
              <a:gd name="connsiteY0" fmla="*/ 0 h 6857998"/>
              <a:gd name="connsiteX1" fmla="*/ 5747657 w 5747657"/>
              <a:gd name="connsiteY1" fmla="*/ 0 h 6857998"/>
              <a:gd name="connsiteX2" fmla="*/ 1852710 w 5747657"/>
              <a:gd name="connsiteY2" fmla="*/ 6857998 h 6857998"/>
              <a:gd name="connsiteX3" fmla="*/ 0 w 574765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47657" h="6857998">
                <a:moveTo>
                  <a:pt x="0" y="0"/>
                </a:moveTo>
                <a:lnTo>
                  <a:pt x="5747657" y="0"/>
                </a:lnTo>
                <a:lnTo>
                  <a:pt x="1852710" y="6857998"/>
                </a:lnTo>
                <a:lnTo>
                  <a:pt x="0" y="6857998"/>
                </a:lnTo>
                <a:close/>
              </a:path>
            </a:pathLst>
          </a:custGeom>
          <a:pattFill prst="pct80">
            <a:fgClr>
              <a:schemeClr val="accent1"/>
            </a:fgClr>
            <a:bgClr>
              <a:schemeClr val="bg1"/>
            </a:bgClr>
          </a:pattFill>
        </p:spPr>
        <p:txBody>
          <a:bodyPr anchor="ctr"/>
          <a:lstStyle>
            <a:lvl1pPr>
              <a:defRPr lang="en-US" sz="1600">
                <a:solidFill>
                  <a:schemeClr val="bg2"/>
                </a:solidFill>
              </a:defRPr>
            </a:lvl1pPr>
          </a:lstStyle>
          <a:p>
            <a:pPr marL="0" lvl="0" indent="0" algn="ctr">
              <a:buNone/>
            </a:pPr>
            <a:endParaRPr lang="en-US"/>
          </a:p>
        </p:txBody>
      </p:sp>
    </p:spTree>
    <p:extLst>
      <p:ext uri="{BB962C8B-B14F-4D97-AF65-F5344CB8AC3E}">
        <p14:creationId xmlns:p14="http://schemas.microsoft.com/office/powerpoint/2010/main" val="19443747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996F1DD-89B2-403B-A5D3-73CF69BFDB3C}"/>
              </a:ext>
            </a:extLst>
          </p:cNvPr>
          <p:cNvSpPr>
            <a:spLocks noGrp="1"/>
          </p:cNvSpPr>
          <p:nvPr>
            <p:ph type="pic" sz="quarter" idx="10"/>
          </p:nvPr>
        </p:nvSpPr>
        <p:spPr>
          <a:xfrm>
            <a:off x="-1" y="0"/>
            <a:ext cx="8765028" cy="6857998"/>
          </a:xfrm>
          <a:custGeom>
            <a:avLst/>
            <a:gdLst>
              <a:gd name="connsiteX0" fmla="*/ 0 w 8765028"/>
              <a:gd name="connsiteY0" fmla="*/ 0 h 6857998"/>
              <a:gd name="connsiteX1" fmla="*/ 3426972 w 8765028"/>
              <a:gd name="connsiteY1" fmla="*/ 0 h 6857998"/>
              <a:gd name="connsiteX2" fmla="*/ 3599543 w 8765028"/>
              <a:gd name="connsiteY2" fmla="*/ 0 h 6857998"/>
              <a:gd name="connsiteX3" fmla="*/ 6629806 w 8765028"/>
              <a:gd name="connsiteY3" fmla="*/ 0 h 6857998"/>
              <a:gd name="connsiteX4" fmla="*/ 8765028 w 8765028"/>
              <a:gd name="connsiteY4" fmla="*/ 6857998 h 6857998"/>
              <a:gd name="connsiteX5" fmla="*/ 3599543 w 8765028"/>
              <a:gd name="connsiteY5" fmla="*/ 6857998 h 6857998"/>
              <a:gd name="connsiteX6" fmla="*/ 3426972 w 8765028"/>
              <a:gd name="connsiteY6" fmla="*/ 6857998 h 6857998"/>
              <a:gd name="connsiteX7" fmla="*/ 0 w 8765028"/>
              <a:gd name="connsiteY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5028" h="6857998">
                <a:moveTo>
                  <a:pt x="0" y="0"/>
                </a:moveTo>
                <a:lnTo>
                  <a:pt x="3426972" y="0"/>
                </a:lnTo>
                <a:lnTo>
                  <a:pt x="3599543" y="0"/>
                </a:lnTo>
                <a:lnTo>
                  <a:pt x="6629806" y="0"/>
                </a:lnTo>
                <a:lnTo>
                  <a:pt x="8765028" y="6857998"/>
                </a:lnTo>
                <a:lnTo>
                  <a:pt x="3599543" y="6857998"/>
                </a:lnTo>
                <a:lnTo>
                  <a:pt x="3426972" y="6857998"/>
                </a:lnTo>
                <a:lnTo>
                  <a:pt x="0" y="6857998"/>
                </a:lnTo>
                <a:close/>
              </a:path>
            </a:pathLst>
          </a:custGeom>
          <a:pattFill prst="pct80">
            <a:fgClr>
              <a:schemeClr val="accent1"/>
            </a:fgClr>
            <a:bgClr>
              <a:schemeClr val="bg1"/>
            </a:bgClr>
          </a:pattFill>
        </p:spPr>
        <p:txBody>
          <a:bodyPr anchor="ctr"/>
          <a:lstStyle>
            <a:lvl1pPr>
              <a:defRPr lang="en-US" sz="1600">
                <a:solidFill>
                  <a:schemeClr val="bg2"/>
                </a:solidFill>
              </a:defRPr>
            </a:lvl1pPr>
          </a:lstStyle>
          <a:p>
            <a:pPr marL="0" lvl="0" indent="0" algn="ctr">
              <a:buNone/>
            </a:pPr>
            <a:endParaRPr lang="en-US"/>
          </a:p>
        </p:txBody>
      </p:sp>
    </p:spTree>
    <p:extLst>
      <p:ext uri="{BB962C8B-B14F-4D97-AF65-F5344CB8AC3E}">
        <p14:creationId xmlns:p14="http://schemas.microsoft.com/office/powerpoint/2010/main" val="122400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59C1E15-8828-49AA-A1EB-26A169DDAB60}"/>
              </a:ext>
            </a:extLst>
          </p:cNvPr>
          <p:cNvSpPr>
            <a:spLocks noGrp="1"/>
          </p:cNvSpPr>
          <p:nvPr>
            <p:ph type="pic" sz="quarter" idx="10"/>
          </p:nvPr>
        </p:nvSpPr>
        <p:spPr>
          <a:xfrm>
            <a:off x="5908431" y="1687285"/>
            <a:ext cx="4909624" cy="2776463"/>
          </a:xfrm>
          <a:custGeom>
            <a:avLst/>
            <a:gdLst>
              <a:gd name="connsiteX0" fmla="*/ 0 w 4909624"/>
              <a:gd name="connsiteY0" fmla="*/ 0 h 2776463"/>
              <a:gd name="connsiteX1" fmla="*/ 4909624 w 4909624"/>
              <a:gd name="connsiteY1" fmla="*/ 0 h 2776463"/>
              <a:gd name="connsiteX2" fmla="*/ 4909624 w 4909624"/>
              <a:gd name="connsiteY2" fmla="*/ 2776463 h 2776463"/>
              <a:gd name="connsiteX3" fmla="*/ 0 w 4909624"/>
              <a:gd name="connsiteY3" fmla="*/ 2776463 h 2776463"/>
            </a:gdLst>
            <a:ahLst/>
            <a:cxnLst>
              <a:cxn ang="0">
                <a:pos x="connsiteX0" y="connsiteY0"/>
              </a:cxn>
              <a:cxn ang="0">
                <a:pos x="connsiteX1" y="connsiteY1"/>
              </a:cxn>
              <a:cxn ang="0">
                <a:pos x="connsiteX2" y="connsiteY2"/>
              </a:cxn>
              <a:cxn ang="0">
                <a:pos x="connsiteX3" y="connsiteY3"/>
              </a:cxn>
            </a:cxnLst>
            <a:rect l="l" t="t" r="r" b="b"/>
            <a:pathLst>
              <a:path w="4909624" h="2776463">
                <a:moveTo>
                  <a:pt x="0" y="0"/>
                </a:moveTo>
                <a:lnTo>
                  <a:pt x="4909624" y="0"/>
                </a:lnTo>
                <a:lnTo>
                  <a:pt x="4909624" y="2776463"/>
                </a:lnTo>
                <a:lnTo>
                  <a:pt x="0" y="2776463"/>
                </a:lnTo>
                <a:close/>
              </a:path>
            </a:pathLst>
          </a:custGeom>
          <a:pattFill prst="pct80">
            <a:fgClr>
              <a:schemeClr val="accent1"/>
            </a:fgClr>
            <a:bgClr>
              <a:schemeClr val="bg1"/>
            </a:bgClr>
          </a:pattFill>
        </p:spPr>
        <p:txBody>
          <a:bodyPr anchor="ctr"/>
          <a:lstStyle>
            <a:lvl1pPr>
              <a:defRPr lang="en-US" sz="1600">
                <a:solidFill>
                  <a:schemeClr val="bg2"/>
                </a:solidFill>
              </a:defRPr>
            </a:lvl1pPr>
          </a:lstStyle>
          <a:p>
            <a:pPr marL="0" lvl="0" indent="0" algn="ctr">
              <a:buNone/>
            </a:pPr>
            <a:endParaRPr lang="en-US"/>
          </a:p>
        </p:txBody>
      </p:sp>
    </p:spTree>
    <p:extLst>
      <p:ext uri="{BB962C8B-B14F-4D97-AF65-F5344CB8AC3E}">
        <p14:creationId xmlns:p14="http://schemas.microsoft.com/office/powerpoint/2010/main" val="303201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00D47C6-E325-4231-9463-1B0A78ECB6C4}"/>
              </a:ext>
            </a:extLst>
          </p:cNvPr>
          <p:cNvSpPr>
            <a:spLocks noGrp="1"/>
          </p:cNvSpPr>
          <p:nvPr>
            <p:ph type="pic" sz="quarter" idx="10"/>
          </p:nvPr>
        </p:nvSpPr>
        <p:spPr>
          <a:xfrm>
            <a:off x="1491175" y="2067951"/>
            <a:ext cx="3995225" cy="2518117"/>
          </a:xfrm>
          <a:custGeom>
            <a:avLst/>
            <a:gdLst>
              <a:gd name="connsiteX0" fmla="*/ 0 w 3995225"/>
              <a:gd name="connsiteY0" fmla="*/ 0 h 2518117"/>
              <a:gd name="connsiteX1" fmla="*/ 3995225 w 3995225"/>
              <a:gd name="connsiteY1" fmla="*/ 0 h 2518117"/>
              <a:gd name="connsiteX2" fmla="*/ 3995225 w 3995225"/>
              <a:gd name="connsiteY2" fmla="*/ 2518117 h 2518117"/>
              <a:gd name="connsiteX3" fmla="*/ 0 w 3995225"/>
              <a:gd name="connsiteY3" fmla="*/ 2518117 h 2518117"/>
            </a:gdLst>
            <a:ahLst/>
            <a:cxnLst>
              <a:cxn ang="0">
                <a:pos x="connsiteX0" y="connsiteY0"/>
              </a:cxn>
              <a:cxn ang="0">
                <a:pos x="connsiteX1" y="connsiteY1"/>
              </a:cxn>
              <a:cxn ang="0">
                <a:pos x="connsiteX2" y="connsiteY2"/>
              </a:cxn>
              <a:cxn ang="0">
                <a:pos x="connsiteX3" y="connsiteY3"/>
              </a:cxn>
            </a:cxnLst>
            <a:rect l="l" t="t" r="r" b="b"/>
            <a:pathLst>
              <a:path w="3995225" h="2518117">
                <a:moveTo>
                  <a:pt x="0" y="0"/>
                </a:moveTo>
                <a:lnTo>
                  <a:pt x="3995225" y="0"/>
                </a:lnTo>
                <a:lnTo>
                  <a:pt x="3995225" y="2518117"/>
                </a:lnTo>
                <a:lnTo>
                  <a:pt x="0" y="2518117"/>
                </a:lnTo>
                <a:close/>
              </a:path>
            </a:pathLst>
          </a:custGeom>
          <a:pattFill prst="pct80">
            <a:fgClr>
              <a:schemeClr val="accent1"/>
            </a:fgClr>
            <a:bgClr>
              <a:schemeClr val="bg1"/>
            </a:bgClr>
          </a:pattFill>
        </p:spPr>
        <p:txBody>
          <a:bodyPr anchor="ctr"/>
          <a:lstStyle>
            <a:lvl1pPr>
              <a:defRPr lang="en-US" sz="1600">
                <a:solidFill>
                  <a:schemeClr val="bg2"/>
                </a:solidFill>
              </a:defRPr>
            </a:lvl1pPr>
          </a:lstStyle>
          <a:p>
            <a:pPr marL="0" lvl="0" indent="0" algn="ctr">
              <a:buNone/>
            </a:pPr>
            <a:endParaRPr lang="en-US"/>
          </a:p>
        </p:txBody>
      </p:sp>
    </p:spTree>
    <p:extLst>
      <p:ext uri="{BB962C8B-B14F-4D97-AF65-F5344CB8AC3E}">
        <p14:creationId xmlns:p14="http://schemas.microsoft.com/office/powerpoint/2010/main" val="890303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19A60AD-57F6-4FDC-B2D6-9C1733A73D80}"/>
              </a:ext>
            </a:extLst>
          </p:cNvPr>
          <p:cNvSpPr>
            <a:spLocks noGrp="1"/>
          </p:cNvSpPr>
          <p:nvPr>
            <p:ph type="pic" sz="quarter" idx="10"/>
          </p:nvPr>
        </p:nvSpPr>
        <p:spPr>
          <a:xfrm>
            <a:off x="7808687" y="1104899"/>
            <a:ext cx="1973943" cy="3510644"/>
          </a:xfrm>
          <a:custGeom>
            <a:avLst/>
            <a:gdLst>
              <a:gd name="connsiteX0" fmla="*/ 0 w 1973943"/>
              <a:gd name="connsiteY0" fmla="*/ 0 h 3510644"/>
              <a:gd name="connsiteX1" fmla="*/ 1973943 w 1973943"/>
              <a:gd name="connsiteY1" fmla="*/ 0 h 3510644"/>
              <a:gd name="connsiteX2" fmla="*/ 1973943 w 1973943"/>
              <a:gd name="connsiteY2" fmla="*/ 3510644 h 3510644"/>
              <a:gd name="connsiteX3" fmla="*/ 0 w 1973943"/>
              <a:gd name="connsiteY3" fmla="*/ 3510644 h 3510644"/>
            </a:gdLst>
            <a:ahLst/>
            <a:cxnLst>
              <a:cxn ang="0">
                <a:pos x="connsiteX0" y="connsiteY0"/>
              </a:cxn>
              <a:cxn ang="0">
                <a:pos x="connsiteX1" y="connsiteY1"/>
              </a:cxn>
              <a:cxn ang="0">
                <a:pos x="connsiteX2" y="connsiteY2"/>
              </a:cxn>
              <a:cxn ang="0">
                <a:pos x="connsiteX3" y="connsiteY3"/>
              </a:cxn>
            </a:cxnLst>
            <a:rect l="l" t="t" r="r" b="b"/>
            <a:pathLst>
              <a:path w="1973943" h="3510644">
                <a:moveTo>
                  <a:pt x="0" y="0"/>
                </a:moveTo>
                <a:lnTo>
                  <a:pt x="1973943" y="0"/>
                </a:lnTo>
                <a:lnTo>
                  <a:pt x="1973943" y="3510644"/>
                </a:lnTo>
                <a:lnTo>
                  <a:pt x="0" y="3510644"/>
                </a:lnTo>
                <a:close/>
              </a:path>
            </a:pathLst>
          </a:custGeom>
          <a:pattFill prst="pct80">
            <a:fgClr>
              <a:schemeClr val="accent1"/>
            </a:fgClr>
            <a:bgClr>
              <a:schemeClr val="bg1"/>
            </a:bgClr>
          </a:pattFill>
        </p:spPr>
        <p:txBody>
          <a:bodyPr anchor="ctr"/>
          <a:lstStyle>
            <a:lvl1pPr>
              <a:defRPr lang="en-US" sz="1600">
                <a:solidFill>
                  <a:schemeClr val="bg2"/>
                </a:solidFill>
              </a:defRPr>
            </a:lvl1pPr>
          </a:lstStyle>
          <a:p>
            <a:pPr marL="0" lvl="0" indent="0" algn="ctr">
              <a:buNone/>
            </a:pPr>
            <a:endParaRPr lang="en-US"/>
          </a:p>
        </p:txBody>
      </p:sp>
      <p:sp>
        <p:nvSpPr>
          <p:cNvPr id="10" name="Picture Placeholder 9">
            <a:extLst>
              <a:ext uri="{FF2B5EF4-FFF2-40B4-BE49-F238E27FC236}">
                <a16:creationId xmlns:a16="http://schemas.microsoft.com/office/drawing/2014/main" id="{B2602E37-F48A-42B0-A9F1-49C4D45580DD}"/>
              </a:ext>
            </a:extLst>
          </p:cNvPr>
          <p:cNvSpPr>
            <a:spLocks noGrp="1"/>
          </p:cNvSpPr>
          <p:nvPr>
            <p:ph type="pic" sz="quarter" idx="11"/>
          </p:nvPr>
        </p:nvSpPr>
        <p:spPr>
          <a:xfrm>
            <a:off x="9013968" y="2768781"/>
            <a:ext cx="1204034" cy="1835551"/>
          </a:xfrm>
          <a:custGeom>
            <a:avLst/>
            <a:gdLst>
              <a:gd name="connsiteX0" fmla="*/ 1204034 w 1204034"/>
              <a:gd name="connsiteY0" fmla="*/ 0 h 1835551"/>
              <a:gd name="connsiteX1" fmla="*/ 1204034 w 1204034"/>
              <a:gd name="connsiteY1" fmla="*/ 1835551 h 1835551"/>
              <a:gd name="connsiteX2" fmla="*/ 0 w 1204034"/>
              <a:gd name="connsiteY2" fmla="*/ 1751731 h 1835551"/>
              <a:gd name="connsiteX3" fmla="*/ 15240 w 1204034"/>
              <a:gd name="connsiteY3" fmla="*/ 114300 h 1835551"/>
            </a:gdLst>
            <a:ahLst/>
            <a:cxnLst>
              <a:cxn ang="0">
                <a:pos x="connsiteX0" y="connsiteY0"/>
              </a:cxn>
              <a:cxn ang="0">
                <a:pos x="connsiteX1" y="connsiteY1"/>
              </a:cxn>
              <a:cxn ang="0">
                <a:pos x="connsiteX2" y="connsiteY2"/>
              </a:cxn>
              <a:cxn ang="0">
                <a:pos x="connsiteX3" y="connsiteY3"/>
              </a:cxn>
            </a:cxnLst>
            <a:rect l="l" t="t" r="r" b="b"/>
            <a:pathLst>
              <a:path w="1204034" h="1835551">
                <a:moveTo>
                  <a:pt x="1204034" y="0"/>
                </a:moveTo>
                <a:lnTo>
                  <a:pt x="1204034" y="1835551"/>
                </a:lnTo>
                <a:lnTo>
                  <a:pt x="0" y="1751731"/>
                </a:lnTo>
                <a:lnTo>
                  <a:pt x="15240" y="114300"/>
                </a:lnTo>
                <a:close/>
              </a:path>
            </a:pathLst>
          </a:custGeom>
          <a:pattFill prst="pct80">
            <a:fgClr>
              <a:schemeClr val="accent2"/>
            </a:fgClr>
            <a:bgClr>
              <a:schemeClr val="bg1"/>
            </a:bgClr>
          </a:pattFill>
        </p:spPr>
        <p:txBody>
          <a:bodyPr anchor="ctr"/>
          <a:lstStyle>
            <a:lvl1pPr>
              <a:defRPr lang="en-US" sz="1600">
                <a:solidFill>
                  <a:schemeClr val="bg2"/>
                </a:solidFill>
              </a:defRPr>
            </a:lvl1pPr>
          </a:lstStyle>
          <a:p>
            <a:pPr marL="0" lvl="0" indent="0" algn="ctr">
              <a:buNone/>
            </a:pPr>
            <a:endParaRPr lang="en-US"/>
          </a:p>
        </p:txBody>
      </p:sp>
    </p:spTree>
    <p:extLst>
      <p:ext uri="{BB962C8B-B14F-4D97-AF65-F5344CB8AC3E}">
        <p14:creationId xmlns:p14="http://schemas.microsoft.com/office/powerpoint/2010/main" val="2807913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6FDF72-AE2F-44EC-9E3C-75BB8722B21B}"/>
              </a:ext>
            </a:extLst>
          </p:cNvPr>
          <p:cNvSpPr>
            <a:spLocks noGrp="1"/>
          </p:cNvSpPr>
          <p:nvPr>
            <p:ph type="pic" sz="quarter" idx="10"/>
          </p:nvPr>
        </p:nvSpPr>
        <p:spPr>
          <a:xfrm>
            <a:off x="7611522" y="2064658"/>
            <a:ext cx="3040432" cy="3621231"/>
          </a:xfrm>
          <a:custGeom>
            <a:avLst/>
            <a:gdLst>
              <a:gd name="connsiteX0" fmla="*/ 1339850 w 3040432"/>
              <a:gd name="connsiteY0" fmla="*/ 0 h 3621231"/>
              <a:gd name="connsiteX1" fmla="*/ 3040432 w 3040432"/>
              <a:gd name="connsiteY1" fmla="*/ 273050 h 3621231"/>
              <a:gd name="connsiteX2" fmla="*/ 1687882 w 3040432"/>
              <a:gd name="connsiteY2" fmla="*/ 3621231 h 3621231"/>
              <a:gd name="connsiteX3" fmla="*/ 0 w 3040432"/>
              <a:gd name="connsiteY3" fmla="*/ 3195781 h 3621231"/>
              <a:gd name="connsiteX4" fmla="*/ 1339850 w 3040432"/>
              <a:gd name="connsiteY4" fmla="*/ 0 h 3621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0432" h="3621231">
                <a:moveTo>
                  <a:pt x="1339850" y="0"/>
                </a:moveTo>
                <a:lnTo>
                  <a:pt x="3040432" y="273050"/>
                </a:lnTo>
                <a:lnTo>
                  <a:pt x="1687882" y="3621231"/>
                </a:lnTo>
                <a:lnTo>
                  <a:pt x="0" y="3195781"/>
                </a:lnTo>
                <a:cubicBezTo>
                  <a:pt x="397933" y="2236354"/>
                  <a:pt x="897467" y="940377"/>
                  <a:pt x="1339850" y="0"/>
                </a:cubicBezTo>
                <a:close/>
              </a:path>
            </a:pathLst>
          </a:custGeom>
          <a:pattFill prst="pct80">
            <a:fgClr>
              <a:schemeClr val="accent1"/>
            </a:fgClr>
            <a:bgClr>
              <a:schemeClr val="bg1"/>
            </a:bgClr>
          </a:pattFill>
        </p:spPr>
        <p:txBody>
          <a:bodyPr anchor="ctr"/>
          <a:lstStyle>
            <a:lvl1pPr>
              <a:defRPr lang="en-US" sz="1600">
                <a:solidFill>
                  <a:schemeClr val="bg2"/>
                </a:solidFill>
              </a:defRPr>
            </a:lvl1pPr>
          </a:lstStyle>
          <a:p>
            <a:pPr marL="0" lvl="0" indent="0" algn="ctr">
              <a:buNone/>
            </a:pPr>
            <a:endParaRPr lang="en-US"/>
          </a:p>
        </p:txBody>
      </p:sp>
    </p:spTree>
    <p:extLst>
      <p:ext uri="{BB962C8B-B14F-4D97-AF65-F5344CB8AC3E}">
        <p14:creationId xmlns:p14="http://schemas.microsoft.com/office/powerpoint/2010/main" val="2325458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5B39FF0-4171-446D-88B9-1E1360EAD851}"/>
              </a:ext>
            </a:extLst>
          </p:cNvPr>
          <p:cNvSpPr>
            <a:spLocks noGrp="1"/>
          </p:cNvSpPr>
          <p:nvPr>
            <p:ph type="pic" sz="quarter" idx="10"/>
          </p:nvPr>
        </p:nvSpPr>
        <p:spPr>
          <a:xfrm>
            <a:off x="1267392" y="2015913"/>
            <a:ext cx="2407076" cy="2407076"/>
          </a:xfrm>
          <a:custGeom>
            <a:avLst/>
            <a:gdLst>
              <a:gd name="connsiteX0" fmla="*/ 1203538 w 2407076"/>
              <a:gd name="connsiteY0" fmla="*/ 0 h 2407076"/>
              <a:gd name="connsiteX1" fmla="*/ 2407076 w 2407076"/>
              <a:gd name="connsiteY1" fmla="*/ 1203538 h 2407076"/>
              <a:gd name="connsiteX2" fmla="*/ 1203538 w 2407076"/>
              <a:gd name="connsiteY2" fmla="*/ 2407076 h 2407076"/>
              <a:gd name="connsiteX3" fmla="*/ 0 w 2407076"/>
              <a:gd name="connsiteY3" fmla="*/ 1203538 h 2407076"/>
              <a:gd name="connsiteX4" fmla="*/ 1203538 w 2407076"/>
              <a:gd name="connsiteY4" fmla="*/ 0 h 2407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7076" h="2407076">
                <a:moveTo>
                  <a:pt x="1203538" y="0"/>
                </a:moveTo>
                <a:cubicBezTo>
                  <a:pt x="1868234" y="0"/>
                  <a:pt x="2407076" y="538842"/>
                  <a:pt x="2407076" y="1203538"/>
                </a:cubicBezTo>
                <a:cubicBezTo>
                  <a:pt x="2407076" y="1868234"/>
                  <a:pt x="1868234" y="2407076"/>
                  <a:pt x="1203538" y="2407076"/>
                </a:cubicBezTo>
                <a:cubicBezTo>
                  <a:pt x="538842" y="2407076"/>
                  <a:pt x="0" y="1868234"/>
                  <a:pt x="0" y="1203538"/>
                </a:cubicBezTo>
                <a:cubicBezTo>
                  <a:pt x="0" y="538842"/>
                  <a:pt x="538842" y="0"/>
                  <a:pt x="1203538" y="0"/>
                </a:cubicBezTo>
                <a:close/>
              </a:path>
            </a:pathLst>
          </a:custGeom>
          <a:pattFill prst="pct80">
            <a:fgClr>
              <a:schemeClr val="accent1"/>
            </a:fgClr>
            <a:bgClr>
              <a:schemeClr val="bg1"/>
            </a:bgClr>
          </a:pattFill>
          <a:ln>
            <a:noFill/>
          </a:ln>
          <a:effectLst>
            <a:outerShdw blurRad="330200" dist="3048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600">
                <a:solidFill>
                  <a:schemeClr val="lt1"/>
                </a:solidFill>
              </a:defRPr>
            </a:lvl1pPr>
          </a:lstStyle>
          <a:p>
            <a:pPr marL="0" lvl="0" algn="ctr"/>
            <a:endParaRPr lang="en-US"/>
          </a:p>
        </p:txBody>
      </p:sp>
      <p:sp>
        <p:nvSpPr>
          <p:cNvPr id="12" name="Picture Placeholder 11">
            <a:extLst>
              <a:ext uri="{FF2B5EF4-FFF2-40B4-BE49-F238E27FC236}">
                <a16:creationId xmlns:a16="http://schemas.microsoft.com/office/drawing/2014/main" id="{63AD174D-B24B-44BF-904A-08CCD0875F7C}"/>
              </a:ext>
            </a:extLst>
          </p:cNvPr>
          <p:cNvSpPr>
            <a:spLocks noGrp="1"/>
          </p:cNvSpPr>
          <p:nvPr>
            <p:ph type="pic" sz="quarter" idx="11"/>
          </p:nvPr>
        </p:nvSpPr>
        <p:spPr>
          <a:xfrm>
            <a:off x="4892463" y="2015913"/>
            <a:ext cx="2407076" cy="2407076"/>
          </a:xfrm>
          <a:custGeom>
            <a:avLst/>
            <a:gdLst>
              <a:gd name="connsiteX0" fmla="*/ 1203538 w 2407076"/>
              <a:gd name="connsiteY0" fmla="*/ 0 h 2407076"/>
              <a:gd name="connsiteX1" fmla="*/ 2407076 w 2407076"/>
              <a:gd name="connsiteY1" fmla="*/ 1203538 h 2407076"/>
              <a:gd name="connsiteX2" fmla="*/ 1203538 w 2407076"/>
              <a:gd name="connsiteY2" fmla="*/ 2407076 h 2407076"/>
              <a:gd name="connsiteX3" fmla="*/ 0 w 2407076"/>
              <a:gd name="connsiteY3" fmla="*/ 1203538 h 2407076"/>
              <a:gd name="connsiteX4" fmla="*/ 1203538 w 2407076"/>
              <a:gd name="connsiteY4" fmla="*/ 0 h 2407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7076" h="2407076">
                <a:moveTo>
                  <a:pt x="1203538" y="0"/>
                </a:moveTo>
                <a:cubicBezTo>
                  <a:pt x="1868234" y="0"/>
                  <a:pt x="2407076" y="538842"/>
                  <a:pt x="2407076" y="1203538"/>
                </a:cubicBezTo>
                <a:cubicBezTo>
                  <a:pt x="2407076" y="1868234"/>
                  <a:pt x="1868234" y="2407076"/>
                  <a:pt x="1203538" y="2407076"/>
                </a:cubicBezTo>
                <a:cubicBezTo>
                  <a:pt x="538842" y="2407076"/>
                  <a:pt x="0" y="1868234"/>
                  <a:pt x="0" y="1203538"/>
                </a:cubicBezTo>
                <a:cubicBezTo>
                  <a:pt x="0" y="538842"/>
                  <a:pt x="538842" y="0"/>
                  <a:pt x="1203538" y="0"/>
                </a:cubicBezTo>
                <a:close/>
              </a:path>
            </a:pathLst>
          </a:custGeom>
          <a:pattFill prst="pct80">
            <a:fgClr>
              <a:schemeClr val="accent1"/>
            </a:fgClr>
            <a:bgClr>
              <a:schemeClr val="bg1"/>
            </a:bgClr>
          </a:pattFill>
          <a:ln>
            <a:noFill/>
          </a:ln>
          <a:effectLst>
            <a:outerShdw blurRad="330200" dist="3048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600"/>
            </a:lvl1pPr>
          </a:lstStyle>
          <a:p>
            <a:pPr marL="0" lvl="0" algn="ctr"/>
            <a:endParaRPr lang="en-US"/>
          </a:p>
        </p:txBody>
      </p:sp>
      <p:sp>
        <p:nvSpPr>
          <p:cNvPr id="13" name="Picture Placeholder 12">
            <a:extLst>
              <a:ext uri="{FF2B5EF4-FFF2-40B4-BE49-F238E27FC236}">
                <a16:creationId xmlns:a16="http://schemas.microsoft.com/office/drawing/2014/main" id="{37AF970F-0DD0-400A-8160-B6792CF738A9}"/>
              </a:ext>
            </a:extLst>
          </p:cNvPr>
          <p:cNvSpPr>
            <a:spLocks noGrp="1"/>
          </p:cNvSpPr>
          <p:nvPr>
            <p:ph type="pic" sz="quarter" idx="12"/>
          </p:nvPr>
        </p:nvSpPr>
        <p:spPr>
          <a:xfrm>
            <a:off x="8517535" y="2015913"/>
            <a:ext cx="2407076" cy="2407076"/>
          </a:xfrm>
          <a:custGeom>
            <a:avLst/>
            <a:gdLst>
              <a:gd name="connsiteX0" fmla="*/ 1203538 w 2407076"/>
              <a:gd name="connsiteY0" fmla="*/ 0 h 2407076"/>
              <a:gd name="connsiteX1" fmla="*/ 2407076 w 2407076"/>
              <a:gd name="connsiteY1" fmla="*/ 1203538 h 2407076"/>
              <a:gd name="connsiteX2" fmla="*/ 1203538 w 2407076"/>
              <a:gd name="connsiteY2" fmla="*/ 2407076 h 2407076"/>
              <a:gd name="connsiteX3" fmla="*/ 0 w 2407076"/>
              <a:gd name="connsiteY3" fmla="*/ 1203538 h 2407076"/>
              <a:gd name="connsiteX4" fmla="*/ 1203538 w 2407076"/>
              <a:gd name="connsiteY4" fmla="*/ 0 h 2407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7076" h="2407076">
                <a:moveTo>
                  <a:pt x="1203538" y="0"/>
                </a:moveTo>
                <a:cubicBezTo>
                  <a:pt x="1868234" y="0"/>
                  <a:pt x="2407076" y="538842"/>
                  <a:pt x="2407076" y="1203538"/>
                </a:cubicBezTo>
                <a:cubicBezTo>
                  <a:pt x="2407076" y="1868234"/>
                  <a:pt x="1868234" y="2407076"/>
                  <a:pt x="1203538" y="2407076"/>
                </a:cubicBezTo>
                <a:cubicBezTo>
                  <a:pt x="538842" y="2407076"/>
                  <a:pt x="0" y="1868234"/>
                  <a:pt x="0" y="1203538"/>
                </a:cubicBezTo>
                <a:cubicBezTo>
                  <a:pt x="0" y="538842"/>
                  <a:pt x="538842" y="0"/>
                  <a:pt x="1203538" y="0"/>
                </a:cubicBezTo>
                <a:close/>
              </a:path>
            </a:pathLst>
          </a:custGeom>
          <a:pattFill prst="pct80">
            <a:fgClr>
              <a:schemeClr val="accent1"/>
            </a:fgClr>
            <a:bgClr>
              <a:schemeClr val="bg1"/>
            </a:bgClr>
          </a:pattFill>
          <a:ln>
            <a:noFill/>
          </a:ln>
          <a:effectLst>
            <a:outerShdw blurRad="330200" dist="3048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600" dirty="0">
                <a:solidFill>
                  <a:schemeClr val="lt1"/>
                </a:solidFill>
              </a:defRPr>
            </a:lvl1pPr>
          </a:lstStyle>
          <a:p>
            <a:pPr marL="0" lvl="0" algn="ctr"/>
            <a:endParaRPr lang="en-US" dirty="0"/>
          </a:p>
        </p:txBody>
      </p:sp>
    </p:spTree>
    <p:extLst>
      <p:ext uri="{BB962C8B-B14F-4D97-AF65-F5344CB8AC3E}">
        <p14:creationId xmlns:p14="http://schemas.microsoft.com/office/powerpoint/2010/main" val="3241967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3AF7F5F3-5783-477D-8303-0BCACCCA8D0B}"/>
              </a:ext>
            </a:extLst>
          </p:cNvPr>
          <p:cNvSpPr>
            <a:spLocks noGrp="1"/>
          </p:cNvSpPr>
          <p:nvPr>
            <p:ph type="pic" sz="quarter" idx="10"/>
          </p:nvPr>
        </p:nvSpPr>
        <p:spPr>
          <a:xfrm>
            <a:off x="2918222" y="854621"/>
            <a:ext cx="1289050" cy="1289050"/>
          </a:xfrm>
          <a:custGeom>
            <a:avLst/>
            <a:gdLst>
              <a:gd name="connsiteX0" fmla="*/ 644525 w 1289050"/>
              <a:gd name="connsiteY0" fmla="*/ 0 h 1289050"/>
              <a:gd name="connsiteX1" fmla="*/ 1289050 w 1289050"/>
              <a:gd name="connsiteY1" fmla="*/ 644525 h 1289050"/>
              <a:gd name="connsiteX2" fmla="*/ 644525 w 1289050"/>
              <a:gd name="connsiteY2" fmla="*/ 1289050 h 1289050"/>
              <a:gd name="connsiteX3" fmla="*/ 0 w 1289050"/>
              <a:gd name="connsiteY3" fmla="*/ 644525 h 1289050"/>
              <a:gd name="connsiteX4" fmla="*/ 644525 w 1289050"/>
              <a:gd name="connsiteY4" fmla="*/ 0 h 128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050" h="1289050">
                <a:moveTo>
                  <a:pt x="644525" y="0"/>
                </a:moveTo>
                <a:cubicBezTo>
                  <a:pt x="1000486" y="0"/>
                  <a:pt x="1289050" y="288564"/>
                  <a:pt x="1289050" y="644525"/>
                </a:cubicBezTo>
                <a:cubicBezTo>
                  <a:pt x="1289050" y="1000486"/>
                  <a:pt x="1000486" y="1289050"/>
                  <a:pt x="644525" y="1289050"/>
                </a:cubicBezTo>
                <a:cubicBezTo>
                  <a:pt x="288564" y="1289050"/>
                  <a:pt x="0" y="1000486"/>
                  <a:pt x="0" y="644525"/>
                </a:cubicBezTo>
                <a:cubicBezTo>
                  <a:pt x="0" y="288564"/>
                  <a:pt x="288564" y="0"/>
                  <a:pt x="644525" y="0"/>
                </a:cubicBezTo>
                <a:close/>
              </a:path>
            </a:pathLst>
          </a:custGeom>
          <a:pattFill prst="pct80">
            <a:fgClr>
              <a:schemeClr val="accent1"/>
            </a:fgClr>
            <a:bgClr>
              <a:schemeClr val="bg1"/>
            </a:bgClr>
          </a:pattFill>
          <a:ln>
            <a:noFill/>
          </a:ln>
          <a:effectLst>
            <a:outerShdw blurRad="330200" dist="3048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600">
                <a:solidFill>
                  <a:schemeClr val="lt1"/>
                </a:solidFill>
              </a:defRPr>
            </a:lvl1pPr>
          </a:lstStyle>
          <a:p>
            <a:pPr marL="0" lvl="0" algn="ctr"/>
            <a:endParaRPr lang="en-US"/>
          </a:p>
        </p:txBody>
      </p:sp>
      <p:sp>
        <p:nvSpPr>
          <p:cNvPr id="18" name="Picture Placeholder 17">
            <a:extLst>
              <a:ext uri="{FF2B5EF4-FFF2-40B4-BE49-F238E27FC236}">
                <a16:creationId xmlns:a16="http://schemas.microsoft.com/office/drawing/2014/main" id="{D7B16F8D-CE0E-4BDB-B328-E2B03F7C5F93}"/>
              </a:ext>
            </a:extLst>
          </p:cNvPr>
          <p:cNvSpPr>
            <a:spLocks noGrp="1"/>
          </p:cNvSpPr>
          <p:nvPr>
            <p:ph type="pic" sz="quarter" idx="11"/>
          </p:nvPr>
        </p:nvSpPr>
        <p:spPr>
          <a:xfrm>
            <a:off x="2918222" y="2784475"/>
            <a:ext cx="1289050" cy="1289050"/>
          </a:xfrm>
          <a:custGeom>
            <a:avLst/>
            <a:gdLst>
              <a:gd name="connsiteX0" fmla="*/ 644525 w 1289050"/>
              <a:gd name="connsiteY0" fmla="*/ 0 h 1289050"/>
              <a:gd name="connsiteX1" fmla="*/ 1289050 w 1289050"/>
              <a:gd name="connsiteY1" fmla="*/ 644525 h 1289050"/>
              <a:gd name="connsiteX2" fmla="*/ 644525 w 1289050"/>
              <a:gd name="connsiteY2" fmla="*/ 1289050 h 1289050"/>
              <a:gd name="connsiteX3" fmla="*/ 0 w 1289050"/>
              <a:gd name="connsiteY3" fmla="*/ 644525 h 1289050"/>
              <a:gd name="connsiteX4" fmla="*/ 644525 w 1289050"/>
              <a:gd name="connsiteY4" fmla="*/ 0 h 128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050" h="1289050">
                <a:moveTo>
                  <a:pt x="644525" y="0"/>
                </a:moveTo>
                <a:cubicBezTo>
                  <a:pt x="1000486" y="0"/>
                  <a:pt x="1289050" y="288564"/>
                  <a:pt x="1289050" y="644525"/>
                </a:cubicBezTo>
                <a:cubicBezTo>
                  <a:pt x="1289050" y="1000486"/>
                  <a:pt x="1000486" y="1289050"/>
                  <a:pt x="644525" y="1289050"/>
                </a:cubicBezTo>
                <a:cubicBezTo>
                  <a:pt x="288564" y="1289050"/>
                  <a:pt x="0" y="1000486"/>
                  <a:pt x="0" y="644525"/>
                </a:cubicBezTo>
                <a:cubicBezTo>
                  <a:pt x="0" y="288564"/>
                  <a:pt x="288564" y="0"/>
                  <a:pt x="644525" y="0"/>
                </a:cubicBezTo>
                <a:close/>
              </a:path>
            </a:pathLst>
          </a:custGeom>
          <a:pattFill prst="pct80">
            <a:fgClr>
              <a:schemeClr val="accent1"/>
            </a:fgClr>
            <a:bgClr>
              <a:schemeClr val="bg1"/>
            </a:bgClr>
          </a:pattFill>
          <a:ln>
            <a:noFill/>
          </a:ln>
          <a:effectLst>
            <a:outerShdw blurRad="330200" dist="3048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600">
                <a:solidFill>
                  <a:schemeClr val="lt1"/>
                </a:solidFill>
              </a:defRPr>
            </a:lvl1pPr>
          </a:lstStyle>
          <a:p>
            <a:pPr marL="0" lvl="0" algn="ctr"/>
            <a:endParaRPr lang="en-US"/>
          </a:p>
        </p:txBody>
      </p:sp>
      <p:sp>
        <p:nvSpPr>
          <p:cNvPr id="19" name="Picture Placeholder 18">
            <a:extLst>
              <a:ext uri="{FF2B5EF4-FFF2-40B4-BE49-F238E27FC236}">
                <a16:creationId xmlns:a16="http://schemas.microsoft.com/office/drawing/2014/main" id="{0BF3A3C5-0921-4A90-86B0-FA32EE2310DB}"/>
              </a:ext>
            </a:extLst>
          </p:cNvPr>
          <p:cNvSpPr>
            <a:spLocks noGrp="1"/>
          </p:cNvSpPr>
          <p:nvPr>
            <p:ph type="pic" sz="quarter" idx="12"/>
          </p:nvPr>
        </p:nvSpPr>
        <p:spPr>
          <a:xfrm>
            <a:off x="2918222" y="4714330"/>
            <a:ext cx="1289050" cy="1289050"/>
          </a:xfrm>
          <a:custGeom>
            <a:avLst/>
            <a:gdLst>
              <a:gd name="connsiteX0" fmla="*/ 644525 w 1289050"/>
              <a:gd name="connsiteY0" fmla="*/ 0 h 1289050"/>
              <a:gd name="connsiteX1" fmla="*/ 1289050 w 1289050"/>
              <a:gd name="connsiteY1" fmla="*/ 644525 h 1289050"/>
              <a:gd name="connsiteX2" fmla="*/ 644525 w 1289050"/>
              <a:gd name="connsiteY2" fmla="*/ 1289050 h 1289050"/>
              <a:gd name="connsiteX3" fmla="*/ 0 w 1289050"/>
              <a:gd name="connsiteY3" fmla="*/ 644525 h 1289050"/>
              <a:gd name="connsiteX4" fmla="*/ 644525 w 1289050"/>
              <a:gd name="connsiteY4" fmla="*/ 0 h 128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050" h="1289050">
                <a:moveTo>
                  <a:pt x="644525" y="0"/>
                </a:moveTo>
                <a:cubicBezTo>
                  <a:pt x="1000486" y="0"/>
                  <a:pt x="1289050" y="288564"/>
                  <a:pt x="1289050" y="644525"/>
                </a:cubicBezTo>
                <a:cubicBezTo>
                  <a:pt x="1289050" y="1000486"/>
                  <a:pt x="1000486" y="1289050"/>
                  <a:pt x="644525" y="1289050"/>
                </a:cubicBezTo>
                <a:cubicBezTo>
                  <a:pt x="288564" y="1289050"/>
                  <a:pt x="0" y="1000486"/>
                  <a:pt x="0" y="644525"/>
                </a:cubicBezTo>
                <a:cubicBezTo>
                  <a:pt x="0" y="288564"/>
                  <a:pt x="288564" y="0"/>
                  <a:pt x="644525" y="0"/>
                </a:cubicBezTo>
                <a:close/>
              </a:path>
            </a:pathLst>
          </a:custGeom>
          <a:pattFill prst="pct80">
            <a:fgClr>
              <a:schemeClr val="accent1"/>
            </a:fgClr>
            <a:bgClr>
              <a:schemeClr val="bg1"/>
            </a:bgClr>
          </a:pattFill>
          <a:ln>
            <a:noFill/>
          </a:ln>
          <a:effectLst>
            <a:outerShdw blurRad="330200" dist="3048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600" dirty="0">
                <a:solidFill>
                  <a:schemeClr val="lt1"/>
                </a:solidFill>
              </a:defRPr>
            </a:lvl1pPr>
          </a:lstStyle>
          <a:p>
            <a:pPr marL="0" lvl="0" algn="ctr"/>
            <a:endParaRPr lang="en-US" dirty="0"/>
          </a:p>
        </p:txBody>
      </p:sp>
      <p:sp>
        <p:nvSpPr>
          <p:cNvPr id="20" name="Picture Placeholder 19">
            <a:extLst>
              <a:ext uri="{FF2B5EF4-FFF2-40B4-BE49-F238E27FC236}">
                <a16:creationId xmlns:a16="http://schemas.microsoft.com/office/drawing/2014/main" id="{50BC852A-A953-4A75-A550-98F7936E65AB}"/>
              </a:ext>
            </a:extLst>
          </p:cNvPr>
          <p:cNvSpPr>
            <a:spLocks noGrp="1"/>
          </p:cNvSpPr>
          <p:nvPr>
            <p:ph type="pic" sz="quarter" idx="13"/>
          </p:nvPr>
        </p:nvSpPr>
        <p:spPr>
          <a:xfrm>
            <a:off x="7629072" y="854621"/>
            <a:ext cx="1289050" cy="1289050"/>
          </a:xfrm>
          <a:custGeom>
            <a:avLst/>
            <a:gdLst>
              <a:gd name="connsiteX0" fmla="*/ 644525 w 1289050"/>
              <a:gd name="connsiteY0" fmla="*/ 0 h 1289050"/>
              <a:gd name="connsiteX1" fmla="*/ 1289050 w 1289050"/>
              <a:gd name="connsiteY1" fmla="*/ 644525 h 1289050"/>
              <a:gd name="connsiteX2" fmla="*/ 644525 w 1289050"/>
              <a:gd name="connsiteY2" fmla="*/ 1289050 h 1289050"/>
              <a:gd name="connsiteX3" fmla="*/ 0 w 1289050"/>
              <a:gd name="connsiteY3" fmla="*/ 644525 h 1289050"/>
              <a:gd name="connsiteX4" fmla="*/ 644525 w 1289050"/>
              <a:gd name="connsiteY4" fmla="*/ 0 h 128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050" h="1289050">
                <a:moveTo>
                  <a:pt x="644525" y="0"/>
                </a:moveTo>
                <a:cubicBezTo>
                  <a:pt x="1000486" y="0"/>
                  <a:pt x="1289050" y="288564"/>
                  <a:pt x="1289050" y="644525"/>
                </a:cubicBezTo>
                <a:cubicBezTo>
                  <a:pt x="1289050" y="1000486"/>
                  <a:pt x="1000486" y="1289050"/>
                  <a:pt x="644525" y="1289050"/>
                </a:cubicBezTo>
                <a:cubicBezTo>
                  <a:pt x="288564" y="1289050"/>
                  <a:pt x="0" y="1000486"/>
                  <a:pt x="0" y="644525"/>
                </a:cubicBezTo>
                <a:cubicBezTo>
                  <a:pt x="0" y="288564"/>
                  <a:pt x="288564" y="0"/>
                  <a:pt x="644525" y="0"/>
                </a:cubicBezTo>
                <a:close/>
              </a:path>
            </a:pathLst>
          </a:custGeom>
          <a:pattFill prst="pct80">
            <a:fgClr>
              <a:schemeClr val="accent1"/>
            </a:fgClr>
            <a:bgClr>
              <a:schemeClr val="bg1"/>
            </a:bgClr>
          </a:pattFill>
          <a:ln>
            <a:noFill/>
          </a:ln>
          <a:effectLst>
            <a:outerShdw blurRad="330200" dist="3048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600">
                <a:solidFill>
                  <a:schemeClr val="lt1"/>
                </a:solidFill>
              </a:defRPr>
            </a:lvl1pPr>
          </a:lstStyle>
          <a:p>
            <a:pPr marL="0" lvl="0" algn="ctr"/>
            <a:endParaRPr lang="en-US"/>
          </a:p>
        </p:txBody>
      </p:sp>
      <p:sp>
        <p:nvSpPr>
          <p:cNvPr id="21" name="Picture Placeholder 20">
            <a:extLst>
              <a:ext uri="{FF2B5EF4-FFF2-40B4-BE49-F238E27FC236}">
                <a16:creationId xmlns:a16="http://schemas.microsoft.com/office/drawing/2014/main" id="{4DE1A4D8-C96B-4B4B-9C92-3EAE42C02029}"/>
              </a:ext>
            </a:extLst>
          </p:cNvPr>
          <p:cNvSpPr>
            <a:spLocks noGrp="1"/>
          </p:cNvSpPr>
          <p:nvPr>
            <p:ph type="pic" sz="quarter" idx="14"/>
          </p:nvPr>
        </p:nvSpPr>
        <p:spPr>
          <a:xfrm>
            <a:off x="7629072" y="2784475"/>
            <a:ext cx="1289050" cy="1289050"/>
          </a:xfrm>
          <a:custGeom>
            <a:avLst/>
            <a:gdLst>
              <a:gd name="connsiteX0" fmla="*/ 644525 w 1289050"/>
              <a:gd name="connsiteY0" fmla="*/ 0 h 1289050"/>
              <a:gd name="connsiteX1" fmla="*/ 1289050 w 1289050"/>
              <a:gd name="connsiteY1" fmla="*/ 644525 h 1289050"/>
              <a:gd name="connsiteX2" fmla="*/ 644525 w 1289050"/>
              <a:gd name="connsiteY2" fmla="*/ 1289050 h 1289050"/>
              <a:gd name="connsiteX3" fmla="*/ 0 w 1289050"/>
              <a:gd name="connsiteY3" fmla="*/ 644525 h 1289050"/>
              <a:gd name="connsiteX4" fmla="*/ 644525 w 1289050"/>
              <a:gd name="connsiteY4" fmla="*/ 0 h 128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050" h="1289050">
                <a:moveTo>
                  <a:pt x="644525" y="0"/>
                </a:moveTo>
                <a:cubicBezTo>
                  <a:pt x="1000486" y="0"/>
                  <a:pt x="1289050" y="288564"/>
                  <a:pt x="1289050" y="644525"/>
                </a:cubicBezTo>
                <a:cubicBezTo>
                  <a:pt x="1289050" y="1000486"/>
                  <a:pt x="1000486" y="1289050"/>
                  <a:pt x="644525" y="1289050"/>
                </a:cubicBezTo>
                <a:cubicBezTo>
                  <a:pt x="288564" y="1289050"/>
                  <a:pt x="0" y="1000486"/>
                  <a:pt x="0" y="644525"/>
                </a:cubicBezTo>
                <a:cubicBezTo>
                  <a:pt x="0" y="288564"/>
                  <a:pt x="288564" y="0"/>
                  <a:pt x="644525" y="0"/>
                </a:cubicBezTo>
                <a:close/>
              </a:path>
            </a:pathLst>
          </a:custGeom>
          <a:pattFill prst="pct80">
            <a:fgClr>
              <a:schemeClr val="accent1"/>
            </a:fgClr>
            <a:bgClr>
              <a:schemeClr val="bg1"/>
            </a:bgClr>
          </a:pattFill>
          <a:ln>
            <a:noFill/>
          </a:ln>
          <a:effectLst>
            <a:outerShdw blurRad="330200" dist="3048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600">
                <a:solidFill>
                  <a:schemeClr val="lt1"/>
                </a:solidFill>
              </a:defRPr>
            </a:lvl1pPr>
          </a:lstStyle>
          <a:p>
            <a:pPr marL="0" lvl="0" algn="ctr"/>
            <a:endParaRPr lang="en-US"/>
          </a:p>
        </p:txBody>
      </p:sp>
      <p:sp>
        <p:nvSpPr>
          <p:cNvPr id="22" name="Picture Placeholder 21">
            <a:extLst>
              <a:ext uri="{FF2B5EF4-FFF2-40B4-BE49-F238E27FC236}">
                <a16:creationId xmlns:a16="http://schemas.microsoft.com/office/drawing/2014/main" id="{D4B4B92F-328F-44F9-9E66-E0E5CE59A80E}"/>
              </a:ext>
            </a:extLst>
          </p:cNvPr>
          <p:cNvSpPr>
            <a:spLocks noGrp="1"/>
          </p:cNvSpPr>
          <p:nvPr>
            <p:ph type="pic" sz="quarter" idx="15"/>
          </p:nvPr>
        </p:nvSpPr>
        <p:spPr>
          <a:xfrm>
            <a:off x="7629072" y="4714330"/>
            <a:ext cx="1289050" cy="1289050"/>
          </a:xfrm>
          <a:custGeom>
            <a:avLst/>
            <a:gdLst>
              <a:gd name="connsiteX0" fmla="*/ 644525 w 1289050"/>
              <a:gd name="connsiteY0" fmla="*/ 0 h 1289050"/>
              <a:gd name="connsiteX1" fmla="*/ 1289050 w 1289050"/>
              <a:gd name="connsiteY1" fmla="*/ 644525 h 1289050"/>
              <a:gd name="connsiteX2" fmla="*/ 644525 w 1289050"/>
              <a:gd name="connsiteY2" fmla="*/ 1289050 h 1289050"/>
              <a:gd name="connsiteX3" fmla="*/ 0 w 1289050"/>
              <a:gd name="connsiteY3" fmla="*/ 644525 h 1289050"/>
              <a:gd name="connsiteX4" fmla="*/ 644525 w 1289050"/>
              <a:gd name="connsiteY4" fmla="*/ 0 h 128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050" h="1289050">
                <a:moveTo>
                  <a:pt x="644525" y="0"/>
                </a:moveTo>
                <a:cubicBezTo>
                  <a:pt x="1000486" y="0"/>
                  <a:pt x="1289050" y="288564"/>
                  <a:pt x="1289050" y="644525"/>
                </a:cubicBezTo>
                <a:cubicBezTo>
                  <a:pt x="1289050" y="1000486"/>
                  <a:pt x="1000486" y="1289050"/>
                  <a:pt x="644525" y="1289050"/>
                </a:cubicBezTo>
                <a:cubicBezTo>
                  <a:pt x="288564" y="1289050"/>
                  <a:pt x="0" y="1000486"/>
                  <a:pt x="0" y="644525"/>
                </a:cubicBezTo>
                <a:cubicBezTo>
                  <a:pt x="0" y="288564"/>
                  <a:pt x="288564" y="0"/>
                  <a:pt x="644525" y="0"/>
                </a:cubicBezTo>
                <a:close/>
              </a:path>
            </a:pathLst>
          </a:custGeom>
          <a:pattFill prst="pct80">
            <a:fgClr>
              <a:schemeClr val="accent1"/>
            </a:fgClr>
            <a:bgClr>
              <a:schemeClr val="bg1"/>
            </a:bgClr>
          </a:pattFill>
          <a:ln>
            <a:noFill/>
          </a:ln>
          <a:effectLst>
            <a:outerShdw blurRad="330200" dist="3048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600">
                <a:solidFill>
                  <a:schemeClr val="lt1"/>
                </a:solidFill>
              </a:defRPr>
            </a:lvl1pPr>
          </a:lstStyle>
          <a:p>
            <a:pPr marL="0" lvl="0" algn="ctr"/>
            <a:endParaRPr lang="en-US"/>
          </a:p>
        </p:txBody>
      </p:sp>
    </p:spTree>
    <p:extLst>
      <p:ext uri="{BB962C8B-B14F-4D97-AF65-F5344CB8AC3E}">
        <p14:creationId xmlns:p14="http://schemas.microsoft.com/office/powerpoint/2010/main" val="4264931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439793A-7004-48D1-84AC-2AA99DDEEC92}"/>
              </a:ext>
            </a:extLst>
          </p:cNvPr>
          <p:cNvSpPr>
            <a:spLocks noGrp="1"/>
          </p:cNvSpPr>
          <p:nvPr>
            <p:ph type="pic" sz="quarter" idx="10"/>
          </p:nvPr>
        </p:nvSpPr>
        <p:spPr>
          <a:xfrm>
            <a:off x="641350" y="1688860"/>
            <a:ext cx="3480282" cy="3480282"/>
          </a:xfrm>
          <a:custGeom>
            <a:avLst/>
            <a:gdLst>
              <a:gd name="connsiteX0" fmla="*/ 1740141 w 3480282"/>
              <a:gd name="connsiteY0" fmla="*/ 0 h 3480282"/>
              <a:gd name="connsiteX1" fmla="*/ 3480282 w 3480282"/>
              <a:gd name="connsiteY1" fmla="*/ 1740141 h 3480282"/>
              <a:gd name="connsiteX2" fmla="*/ 1740141 w 3480282"/>
              <a:gd name="connsiteY2" fmla="*/ 3480282 h 3480282"/>
              <a:gd name="connsiteX3" fmla="*/ 0 w 3480282"/>
              <a:gd name="connsiteY3" fmla="*/ 1740141 h 3480282"/>
              <a:gd name="connsiteX4" fmla="*/ 1740141 w 3480282"/>
              <a:gd name="connsiteY4" fmla="*/ 0 h 348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0282" h="3480282">
                <a:moveTo>
                  <a:pt x="1740141" y="0"/>
                </a:moveTo>
                <a:cubicBezTo>
                  <a:pt x="2701194" y="0"/>
                  <a:pt x="3480282" y="779088"/>
                  <a:pt x="3480282" y="1740141"/>
                </a:cubicBezTo>
                <a:cubicBezTo>
                  <a:pt x="3480282" y="2701194"/>
                  <a:pt x="2701194" y="3480282"/>
                  <a:pt x="1740141" y="3480282"/>
                </a:cubicBezTo>
                <a:cubicBezTo>
                  <a:pt x="779088" y="3480282"/>
                  <a:pt x="0" y="2701194"/>
                  <a:pt x="0" y="1740141"/>
                </a:cubicBezTo>
                <a:cubicBezTo>
                  <a:pt x="0" y="779088"/>
                  <a:pt x="779088" y="0"/>
                  <a:pt x="1740141" y="0"/>
                </a:cubicBezTo>
                <a:close/>
              </a:path>
            </a:pathLst>
          </a:custGeom>
          <a:pattFill prst="pct80">
            <a:fgClr>
              <a:schemeClr val="accent1"/>
            </a:fgClr>
            <a:bgClr>
              <a:schemeClr val="bg1"/>
            </a:bgClr>
          </a:pattFill>
          <a:ln>
            <a:noFill/>
          </a:ln>
          <a:effectLst>
            <a:outerShdw blurRad="330200" dist="3048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en-US" sz="1600">
                <a:solidFill>
                  <a:schemeClr val="lt1"/>
                </a:solidFill>
              </a:defRPr>
            </a:lvl1pPr>
          </a:lstStyle>
          <a:p>
            <a:pPr marL="0" lvl="0" algn="ctr"/>
            <a:endParaRPr lang="en-US"/>
          </a:p>
        </p:txBody>
      </p:sp>
    </p:spTree>
    <p:extLst>
      <p:ext uri="{BB962C8B-B14F-4D97-AF65-F5344CB8AC3E}">
        <p14:creationId xmlns:p14="http://schemas.microsoft.com/office/powerpoint/2010/main" val="158361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D90B158-028A-4F4F-9DD6-CB7A4A5C3342}"/>
              </a:ext>
            </a:extLst>
          </p:cNvPr>
          <p:cNvCxnSpPr>
            <a:cxnSpLocks/>
          </p:cNvCxnSpPr>
          <p:nvPr userDrawn="1"/>
        </p:nvCxnSpPr>
        <p:spPr>
          <a:xfrm flipH="1">
            <a:off x="10620375" y="6484937"/>
            <a:ext cx="805757" cy="0"/>
          </a:xfrm>
          <a:prstGeom prst="line">
            <a:avLst/>
          </a:prstGeom>
          <a:ln w="12700" cap="rnd">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D22E5DA5-B791-4B89-A8D9-AA41ECBE2670}"/>
              </a:ext>
            </a:extLst>
          </p:cNvPr>
          <p:cNvSpPr txBox="1">
            <a:spLocks/>
          </p:cNvSpPr>
          <p:nvPr userDrawn="1"/>
        </p:nvSpPr>
        <p:spPr>
          <a:xfrm>
            <a:off x="11543166" y="6302375"/>
            <a:ext cx="5261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FE8D779-1ABC-494F-9A2B-D8C8F65E2494}" type="slidenum">
              <a:rPr lang="en-US" sz="1000" b="1" smtClean="0">
                <a:latin typeface="+mj-lt"/>
              </a:rPr>
              <a:pPr algn="ctr"/>
              <a:t>‹#›</a:t>
            </a:fld>
            <a:endParaRPr lang="en-US" sz="1000" b="1">
              <a:latin typeface="+mj-lt"/>
            </a:endParaRPr>
          </a:p>
        </p:txBody>
      </p:sp>
      <p:cxnSp>
        <p:nvCxnSpPr>
          <p:cNvPr id="12" name="Straight Connector 11">
            <a:extLst>
              <a:ext uri="{FF2B5EF4-FFF2-40B4-BE49-F238E27FC236}">
                <a16:creationId xmlns:a16="http://schemas.microsoft.com/office/drawing/2014/main" id="{9650F69E-1E41-4CF1-8247-55C78FF66DA0}"/>
              </a:ext>
            </a:extLst>
          </p:cNvPr>
          <p:cNvCxnSpPr>
            <a:cxnSpLocks/>
          </p:cNvCxnSpPr>
          <p:nvPr userDrawn="1"/>
        </p:nvCxnSpPr>
        <p:spPr>
          <a:xfrm flipH="1">
            <a:off x="10973691" y="6484937"/>
            <a:ext cx="552452" cy="0"/>
          </a:xfrm>
          <a:prstGeom prst="line">
            <a:avLst/>
          </a:prstGeom>
          <a:ln w="31750" cap="rnd">
            <a:gradFill>
              <a:gsLst>
                <a:gs pos="0">
                  <a:schemeClr val="accent2"/>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D371279A-2BCF-4E7A-9079-45E1CC6DD7D2}"/>
              </a:ext>
            </a:extLst>
          </p:cNvPr>
          <p:cNvSpPr/>
          <p:nvPr userDrawn="1"/>
        </p:nvSpPr>
        <p:spPr>
          <a:xfrm>
            <a:off x="362071" y="6387293"/>
            <a:ext cx="2090618" cy="195289"/>
          </a:xfrm>
          <a:prstGeom prst="roundRect">
            <a:avLst>
              <a:gd name="adj" fmla="val 50000"/>
            </a:avLst>
          </a:prstGeom>
          <a:no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800" b="1" spc="300" dirty="0">
                <a:solidFill>
                  <a:schemeClr val="bg2">
                    <a:lumMod val="95000"/>
                  </a:schemeClr>
                </a:solidFill>
              </a:rPr>
              <a:t>Weather Here</a:t>
            </a:r>
          </a:p>
        </p:txBody>
      </p:sp>
      <p:pic>
        <p:nvPicPr>
          <p:cNvPr id="3" name="Picture 2" descr="Icon&#10;&#10;Description automatically generated with medium confidence">
            <a:extLst>
              <a:ext uri="{FF2B5EF4-FFF2-40B4-BE49-F238E27FC236}">
                <a16:creationId xmlns:a16="http://schemas.microsoft.com/office/drawing/2014/main" id="{775850F9-2852-4885-B058-559BFD4E4190}"/>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362071" y="275418"/>
            <a:ext cx="1543460" cy="394253"/>
          </a:xfrm>
          <a:prstGeom prst="rect">
            <a:avLst/>
          </a:prstGeom>
        </p:spPr>
      </p:pic>
    </p:spTree>
    <p:extLst>
      <p:ext uri="{BB962C8B-B14F-4D97-AF65-F5344CB8AC3E}">
        <p14:creationId xmlns:p14="http://schemas.microsoft.com/office/powerpoint/2010/main" val="1232146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 id="2147483660" r:id="rId12"/>
    <p:sldLayoutId id="2147483659" r:id="rId13"/>
    <p:sldLayoutId id="2147483658" r:id="rId14"/>
    <p:sldLayoutId id="2147483657" r:id="rId15"/>
    <p:sldLayoutId id="2147483656" r:id="rId16"/>
    <p:sldLayoutId id="2147483655" r:id="rId17"/>
    <p:sldLayoutId id="2147483654" r:id="rId18"/>
    <p:sldLayoutId id="2147483653" r:id="rId19"/>
    <p:sldLayoutId id="2147483652" r:id="rId20"/>
    <p:sldLayoutId id="214748365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hyperlink" Target="https://weather-dashboard-dp.herokuapp.com/"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bhavi-dudhat/DPFinalproject" TargetMode="External"/><Relationship Id="rId1" Type="http://schemas.openxmlformats.org/officeDocument/2006/relationships/slideLayout" Target="../slideLayouts/slideLayout4.xml"/><Relationship Id="rId4" Type="http://schemas.openxmlformats.org/officeDocument/2006/relationships/hyperlink" Target="https://www.youtube.com/watch?v=zbw9nL6vRSQ"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24ACFE2-23A2-4B0A-89CD-A14E256D53FD}"/>
              </a:ext>
            </a:extLst>
          </p:cNvPr>
          <p:cNvSpPr/>
          <p:nvPr/>
        </p:nvSpPr>
        <p:spPr>
          <a:xfrm>
            <a:off x="0" y="0"/>
            <a:ext cx="12192000" cy="6858000"/>
          </a:xfrm>
          <a:prstGeom prst="rect">
            <a:avLst/>
          </a:prstGeom>
          <a:gradFill>
            <a:gsLst>
              <a:gs pos="0">
                <a:schemeClr val="accent1">
                  <a:alpha val="80000"/>
                </a:schemeClr>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Picture 8" descr="Icon&#10;&#10;Description automatically generated with medium confidence">
            <a:extLst>
              <a:ext uri="{FF2B5EF4-FFF2-40B4-BE49-F238E27FC236}">
                <a16:creationId xmlns:a16="http://schemas.microsoft.com/office/drawing/2014/main" id="{9C0B8F1E-A634-40FC-8A1B-420889F4C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1852" y="2809789"/>
            <a:ext cx="4848295" cy="1238422"/>
          </a:xfrm>
          <a:prstGeom prst="rect">
            <a:avLst/>
          </a:prstGeom>
        </p:spPr>
      </p:pic>
      <p:sp>
        <p:nvSpPr>
          <p:cNvPr id="2" name="TextBox 1">
            <a:extLst>
              <a:ext uri="{FF2B5EF4-FFF2-40B4-BE49-F238E27FC236}">
                <a16:creationId xmlns:a16="http://schemas.microsoft.com/office/drawing/2014/main" id="{8568EA9C-9C7C-4B49-8E03-60A6A98B98CE}"/>
              </a:ext>
            </a:extLst>
          </p:cNvPr>
          <p:cNvSpPr txBox="1"/>
          <p:nvPr/>
        </p:nvSpPr>
        <p:spPr>
          <a:xfrm>
            <a:off x="5172268" y="4198775"/>
            <a:ext cx="1847461" cy="369332"/>
          </a:xfrm>
          <a:prstGeom prst="rect">
            <a:avLst/>
          </a:prstGeom>
          <a:noFill/>
        </p:spPr>
        <p:txBody>
          <a:bodyPr wrap="square" rtlCol="0">
            <a:spAutoFit/>
          </a:bodyPr>
          <a:lstStyle/>
          <a:p>
            <a:r>
              <a:rPr lang="en-CA" dirty="0">
                <a:latin typeface="Segoe Script" panose="030B0504020000000003" pitchFamily="66" charset="0"/>
              </a:rPr>
              <a:t>Weather here</a:t>
            </a:r>
          </a:p>
        </p:txBody>
      </p:sp>
    </p:spTree>
    <p:extLst>
      <p:ext uri="{BB962C8B-B14F-4D97-AF65-F5344CB8AC3E}">
        <p14:creationId xmlns:p14="http://schemas.microsoft.com/office/powerpoint/2010/main" val="1019490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9FB5C5-523E-4BF7-9AD8-A68B454EC837}"/>
              </a:ext>
            </a:extLst>
          </p:cNvPr>
          <p:cNvSpPr txBox="1"/>
          <p:nvPr/>
        </p:nvSpPr>
        <p:spPr>
          <a:xfrm>
            <a:off x="332143" y="1440654"/>
            <a:ext cx="4707409" cy="584775"/>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3200" dirty="0"/>
              <a:t>APP CODE</a:t>
            </a:r>
          </a:p>
        </p:txBody>
      </p:sp>
      <p:sp>
        <p:nvSpPr>
          <p:cNvPr id="4" name="Rectangle 3">
            <a:extLst>
              <a:ext uri="{FF2B5EF4-FFF2-40B4-BE49-F238E27FC236}">
                <a16:creationId xmlns:a16="http://schemas.microsoft.com/office/drawing/2014/main" id="{C789BE5C-E72B-483D-85C8-B5FBC6290AE4}"/>
              </a:ext>
            </a:extLst>
          </p:cNvPr>
          <p:cNvSpPr/>
          <p:nvPr/>
        </p:nvSpPr>
        <p:spPr>
          <a:xfrm>
            <a:off x="332142" y="2725624"/>
            <a:ext cx="3630258" cy="2063385"/>
          </a:xfrm>
          <a:prstGeom prst="rect">
            <a:avLst/>
          </a:prstGeom>
        </p:spPr>
        <p:txBody>
          <a:bodyPr wrap="square">
            <a:spAutoFit/>
          </a:bodyPr>
          <a:lstStyle/>
          <a:p>
            <a:pPr algn="just">
              <a:lnSpc>
                <a:spcPct val="150000"/>
              </a:lnSpc>
              <a:spcAft>
                <a:spcPts val="1200"/>
              </a:spcAft>
            </a:pPr>
            <a:r>
              <a:rPr lang="en-US" sz="1200" dirty="0">
                <a:solidFill>
                  <a:schemeClr val="tx1">
                    <a:lumMod val="50000"/>
                    <a:lumOff val="50000"/>
                  </a:schemeClr>
                </a:solidFill>
              </a:rPr>
              <a:t>Flask backend code for accessing geolocation </a:t>
            </a:r>
          </a:p>
          <a:p>
            <a:pPr algn="just">
              <a:lnSpc>
                <a:spcPct val="150000"/>
              </a:lnSpc>
              <a:spcAft>
                <a:spcPts val="1200"/>
              </a:spcAft>
            </a:pPr>
            <a:r>
              <a:rPr lang="en-US" sz="1200" dirty="0">
                <a:solidFill>
                  <a:schemeClr val="tx1">
                    <a:lumMod val="50000"/>
                    <a:lumOff val="50000"/>
                  </a:schemeClr>
                </a:solidFill>
              </a:rPr>
              <a:t>Data from request headers, passing to API and </a:t>
            </a:r>
          </a:p>
          <a:p>
            <a:pPr algn="just">
              <a:lnSpc>
                <a:spcPct val="150000"/>
              </a:lnSpc>
              <a:spcAft>
                <a:spcPts val="1200"/>
              </a:spcAft>
            </a:pPr>
            <a:r>
              <a:rPr lang="en-US" sz="1200" dirty="0">
                <a:solidFill>
                  <a:schemeClr val="tx1">
                    <a:lumMod val="50000"/>
                    <a:lumOff val="50000"/>
                  </a:schemeClr>
                </a:solidFill>
              </a:rPr>
              <a:t>Gathering respective Weather data as a </a:t>
            </a:r>
          </a:p>
          <a:p>
            <a:pPr algn="just">
              <a:lnSpc>
                <a:spcPct val="150000"/>
              </a:lnSpc>
              <a:spcAft>
                <a:spcPts val="1200"/>
              </a:spcAft>
            </a:pPr>
            <a:r>
              <a:rPr lang="en-US" sz="1200" dirty="0">
                <a:solidFill>
                  <a:schemeClr val="tx1">
                    <a:lumMod val="50000"/>
                    <a:lumOff val="50000"/>
                  </a:schemeClr>
                </a:solidFill>
              </a:rPr>
              <a:t>Response, displaying it on webpage and </a:t>
            </a:r>
          </a:p>
          <a:p>
            <a:pPr algn="just">
              <a:lnSpc>
                <a:spcPct val="150000"/>
              </a:lnSpc>
              <a:spcAft>
                <a:spcPts val="1200"/>
              </a:spcAft>
            </a:pPr>
            <a:r>
              <a:rPr lang="en-US" sz="1200" dirty="0">
                <a:solidFill>
                  <a:schemeClr val="tx1">
                    <a:lumMod val="50000"/>
                    <a:lumOff val="50000"/>
                  </a:schemeClr>
                </a:solidFill>
              </a:rPr>
              <a:t>sending to the </a:t>
            </a:r>
            <a:r>
              <a:rPr lang="en-US" sz="1200" dirty="0" err="1">
                <a:solidFill>
                  <a:schemeClr val="tx1">
                    <a:lumMod val="50000"/>
                    <a:lumOff val="50000"/>
                  </a:schemeClr>
                </a:solidFill>
              </a:rPr>
              <a:t>mongoDB</a:t>
            </a:r>
            <a:r>
              <a:rPr lang="en-US" sz="1200" dirty="0">
                <a:solidFill>
                  <a:schemeClr val="tx1">
                    <a:lumMod val="50000"/>
                    <a:lumOff val="50000"/>
                  </a:schemeClr>
                </a:solidFill>
              </a:rPr>
              <a:t> cloud.</a:t>
            </a:r>
          </a:p>
        </p:txBody>
      </p:sp>
      <p:sp>
        <p:nvSpPr>
          <p:cNvPr id="5" name="TextBox 4">
            <a:extLst>
              <a:ext uri="{FF2B5EF4-FFF2-40B4-BE49-F238E27FC236}">
                <a16:creationId xmlns:a16="http://schemas.microsoft.com/office/drawing/2014/main" id="{6B304867-3CE0-4059-A1F6-A69A1003168C}"/>
              </a:ext>
            </a:extLst>
          </p:cNvPr>
          <p:cNvSpPr txBox="1"/>
          <p:nvPr/>
        </p:nvSpPr>
        <p:spPr>
          <a:xfrm>
            <a:off x="332142" y="2051590"/>
            <a:ext cx="4707409" cy="338554"/>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1600" dirty="0">
                <a:solidFill>
                  <a:schemeClr val="tx1">
                    <a:lumMod val="65000"/>
                    <a:lumOff val="35000"/>
                  </a:schemeClr>
                </a:solidFill>
              </a:rPr>
              <a:t>Python Web Application</a:t>
            </a:r>
          </a:p>
        </p:txBody>
      </p:sp>
      <p:pic>
        <p:nvPicPr>
          <p:cNvPr id="10" name="Picture 9">
            <a:extLst>
              <a:ext uri="{FF2B5EF4-FFF2-40B4-BE49-F238E27FC236}">
                <a16:creationId xmlns:a16="http://schemas.microsoft.com/office/drawing/2014/main" id="{4FEA3279-2297-4602-8EE1-F4CA7C70E357}"/>
              </a:ext>
            </a:extLst>
          </p:cNvPr>
          <p:cNvPicPr>
            <a:picLocks noChangeAspect="1"/>
          </p:cNvPicPr>
          <p:nvPr/>
        </p:nvPicPr>
        <p:blipFill>
          <a:blip r:embed="rId2"/>
          <a:stretch>
            <a:fillRect/>
          </a:stretch>
        </p:blipFill>
        <p:spPr>
          <a:xfrm>
            <a:off x="3812548" y="0"/>
            <a:ext cx="8379452" cy="6858000"/>
          </a:xfrm>
          <a:prstGeom prst="rect">
            <a:avLst/>
          </a:prstGeom>
        </p:spPr>
      </p:pic>
      <p:pic>
        <p:nvPicPr>
          <p:cNvPr id="28" name="Google Shape;232;p35">
            <a:extLst>
              <a:ext uri="{FF2B5EF4-FFF2-40B4-BE49-F238E27FC236}">
                <a16:creationId xmlns:a16="http://schemas.microsoft.com/office/drawing/2014/main" id="{40DBE67C-2953-44B8-9539-454DF2F41EC1}"/>
              </a:ext>
            </a:extLst>
          </p:cNvPr>
          <p:cNvPicPr preferRelativeResize="0"/>
          <p:nvPr/>
        </p:nvPicPr>
        <p:blipFill>
          <a:blip r:embed="rId3">
            <a:alphaModFix/>
          </a:blip>
          <a:stretch>
            <a:fillRect/>
          </a:stretch>
        </p:blipFill>
        <p:spPr>
          <a:xfrm>
            <a:off x="9770727" y="393473"/>
            <a:ext cx="1862473" cy="815567"/>
          </a:xfrm>
          <a:prstGeom prst="rect">
            <a:avLst/>
          </a:prstGeom>
          <a:noFill/>
          <a:ln>
            <a:noFill/>
          </a:ln>
        </p:spPr>
      </p:pic>
    </p:spTree>
    <p:extLst>
      <p:ext uri="{BB962C8B-B14F-4D97-AF65-F5344CB8AC3E}">
        <p14:creationId xmlns:p14="http://schemas.microsoft.com/office/powerpoint/2010/main" val="3027555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4163FD-51F6-4028-8CEB-1004A52B7B89}"/>
              </a:ext>
            </a:extLst>
          </p:cNvPr>
          <p:cNvSpPr/>
          <p:nvPr/>
        </p:nvSpPr>
        <p:spPr>
          <a:xfrm>
            <a:off x="3050721" y="0"/>
            <a:ext cx="5411108" cy="68580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3AE1ECF-14A3-4F9A-8E02-E71FECE68E2C}"/>
              </a:ext>
            </a:extLst>
          </p:cNvPr>
          <p:cNvSpPr txBox="1"/>
          <p:nvPr/>
        </p:nvSpPr>
        <p:spPr>
          <a:xfrm>
            <a:off x="4611722" y="1422934"/>
            <a:ext cx="3069237" cy="584775"/>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3200" dirty="0"/>
              <a:t>VISUALIZATION</a:t>
            </a:r>
          </a:p>
        </p:txBody>
      </p:sp>
      <p:sp>
        <p:nvSpPr>
          <p:cNvPr id="6" name="Rectangle 5">
            <a:extLst>
              <a:ext uri="{FF2B5EF4-FFF2-40B4-BE49-F238E27FC236}">
                <a16:creationId xmlns:a16="http://schemas.microsoft.com/office/drawing/2014/main" id="{F05CC86E-D725-4432-BA64-1358C881A670}"/>
              </a:ext>
            </a:extLst>
          </p:cNvPr>
          <p:cNvSpPr/>
          <p:nvPr/>
        </p:nvSpPr>
        <p:spPr>
          <a:xfrm>
            <a:off x="4611723" y="2469373"/>
            <a:ext cx="3430046" cy="1253356"/>
          </a:xfrm>
          <a:prstGeom prst="rect">
            <a:avLst/>
          </a:prstGeom>
        </p:spPr>
        <p:txBody>
          <a:bodyPr wrap="square">
            <a:spAutoFit/>
          </a:bodyPr>
          <a:lstStyle/>
          <a:p>
            <a:pPr algn="just">
              <a:lnSpc>
                <a:spcPct val="150000"/>
              </a:lnSpc>
              <a:spcAft>
                <a:spcPts val="1200"/>
              </a:spcAft>
            </a:pPr>
            <a:r>
              <a:rPr lang="en-CA" sz="1200" dirty="0">
                <a:solidFill>
                  <a:schemeClr val="tx2">
                    <a:lumMod val="50000"/>
                    <a:lumOff val="50000"/>
                  </a:schemeClr>
                </a:solidFill>
              </a:rPr>
              <a:t>Using the live Atmospheric pressure data received a s a Response from the API in googlecharts.js Gauge chart  to visualize it as a </a:t>
            </a:r>
            <a:r>
              <a:rPr lang="en-CA" sz="1600" b="1" dirty="0">
                <a:solidFill>
                  <a:schemeClr val="tx2">
                    <a:lumMod val="50000"/>
                    <a:lumOff val="50000"/>
                  </a:schemeClr>
                </a:solidFill>
              </a:rPr>
              <a:t>Barometer</a:t>
            </a:r>
            <a:endParaRPr lang="id-ID" sz="1200" b="1" dirty="0">
              <a:solidFill>
                <a:schemeClr val="tx2">
                  <a:lumMod val="50000"/>
                  <a:lumOff val="50000"/>
                </a:schemeClr>
              </a:solidFill>
            </a:endParaRPr>
          </a:p>
        </p:txBody>
      </p:sp>
      <p:sp>
        <p:nvSpPr>
          <p:cNvPr id="7" name="TextBox 6">
            <a:extLst>
              <a:ext uri="{FF2B5EF4-FFF2-40B4-BE49-F238E27FC236}">
                <a16:creationId xmlns:a16="http://schemas.microsoft.com/office/drawing/2014/main" id="{49983647-C2EB-4718-BA96-0A97373AB695}"/>
              </a:ext>
            </a:extLst>
          </p:cNvPr>
          <p:cNvSpPr txBox="1"/>
          <p:nvPr/>
        </p:nvSpPr>
        <p:spPr>
          <a:xfrm>
            <a:off x="4611721" y="2130819"/>
            <a:ext cx="2688965" cy="400110"/>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2000" dirty="0">
                <a:solidFill>
                  <a:schemeClr val="tx2">
                    <a:lumMod val="65000"/>
                    <a:lumOff val="35000"/>
                  </a:schemeClr>
                </a:solidFill>
              </a:rPr>
              <a:t>Google Charts</a:t>
            </a:r>
          </a:p>
        </p:txBody>
      </p:sp>
      <p:pic>
        <p:nvPicPr>
          <p:cNvPr id="8" name="Picture Placeholder 7">
            <a:extLst>
              <a:ext uri="{FF2B5EF4-FFF2-40B4-BE49-F238E27FC236}">
                <a16:creationId xmlns:a16="http://schemas.microsoft.com/office/drawing/2014/main" id="{D50E05C8-9979-4159-9E2A-F9917894C6F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35" r="1975"/>
          <a:stretch/>
        </p:blipFill>
        <p:spPr>
          <a:xfrm>
            <a:off x="641350" y="1688860"/>
            <a:ext cx="3480282" cy="3480282"/>
          </a:xfrm>
        </p:spPr>
      </p:pic>
    </p:spTree>
    <p:extLst>
      <p:ext uri="{BB962C8B-B14F-4D97-AF65-F5344CB8AC3E}">
        <p14:creationId xmlns:p14="http://schemas.microsoft.com/office/powerpoint/2010/main" val="2587503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9AFA2E-1417-4AF8-B144-B103BF4B3105}"/>
              </a:ext>
            </a:extLst>
          </p:cNvPr>
          <p:cNvSpPr/>
          <p:nvPr/>
        </p:nvSpPr>
        <p:spPr>
          <a:xfrm>
            <a:off x="0" y="1104899"/>
            <a:ext cx="9810750" cy="3657599"/>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BBE0C37-FE39-4B62-9619-366B1A388434}"/>
              </a:ext>
            </a:extLst>
          </p:cNvPr>
          <p:cNvSpPr txBox="1"/>
          <p:nvPr/>
        </p:nvSpPr>
        <p:spPr>
          <a:xfrm>
            <a:off x="1168191" y="1991233"/>
            <a:ext cx="2367489" cy="1569660"/>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3200" dirty="0">
                <a:solidFill>
                  <a:schemeClr val="bg2"/>
                </a:solidFill>
              </a:rPr>
              <a:t>WEBSITE FRONTEND DESIGN</a:t>
            </a:r>
          </a:p>
        </p:txBody>
      </p:sp>
      <p:grpSp>
        <p:nvGrpSpPr>
          <p:cNvPr id="7" name="Group 6">
            <a:extLst>
              <a:ext uri="{FF2B5EF4-FFF2-40B4-BE49-F238E27FC236}">
                <a16:creationId xmlns:a16="http://schemas.microsoft.com/office/drawing/2014/main" id="{5EEA52F8-9714-4986-97D9-94C02F2B5B14}"/>
              </a:ext>
            </a:extLst>
          </p:cNvPr>
          <p:cNvGrpSpPr/>
          <p:nvPr/>
        </p:nvGrpSpPr>
        <p:grpSpPr>
          <a:xfrm>
            <a:off x="4412120" y="1982283"/>
            <a:ext cx="314252" cy="276176"/>
            <a:chOff x="7058098" y="3784575"/>
            <a:chExt cx="338540" cy="297521"/>
          </a:xfrm>
        </p:grpSpPr>
        <p:sp>
          <p:nvSpPr>
            <p:cNvPr id="8" name="Oval 7">
              <a:extLst>
                <a:ext uri="{FF2B5EF4-FFF2-40B4-BE49-F238E27FC236}">
                  <a16:creationId xmlns:a16="http://schemas.microsoft.com/office/drawing/2014/main" id="{96A02E78-F7AA-4065-9FCB-72C16E999EF1}"/>
                </a:ext>
              </a:extLst>
            </p:cNvPr>
            <p:cNvSpPr/>
            <p:nvPr/>
          </p:nvSpPr>
          <p:spPr>
            <a:xfrm>
              <a:off x="7058098" y="3784575"/>
              <a:ext cx="246406" cy="246406"/>
            </a:xfrm>
            <a:prstGeom prst="ellipse">
              <a:avLst/>
            </a:prstGeom>
            <a:noFill/>
            <a:ln w="508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12E5DD8-5B00-4D74-945C-07D335FF29D1}"/>
                </a:ext>
              </a:extLst>
            </p:cNvPr>
            <p:cNvSpPr/>
            <p:nvPr/>
          </p:nvSpPr>
          <p:spPr>
            <a:xfrm>
              <a:off x="7212369" y="3897827"/>
              <a:ext cx="184269" cy="18426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Rectangle 9">
            <a:extLst>
              <a:ext uri="{FF2B5EF4-FFF2-40B4-BE49-F238E27FC236}">
                <a16:creationId xmlns:a16="http://schemas.microsoft.com/office/drawing/2014/main" id="{7B7561C6-CE50-4C97-9C35-A66F832FFCFB}"/>
              </a:ext>
            </a:extLst>
          </p:cNvPr>
          <p:cNvSpPr/>
          <p:nvPr/>
        </p:nvSpPr>
        <p:spPr>
          <a:xfrm>
            <a:off x="4827120" y="1811953"/>
            <a:ext cx="1837840" cy="616836"/>
          </a:xfrm>
          <a:prstGeom prst="rect">
            <a:avLst/>
          </a:prstGeom>
        </p:spPr>
        <p:txBody>
          <a:bodyPr wrap="square">
            <a:spAutoFit/>
          </a:bodyPr>
          <a:lstStyle/>
          <a:p>
            <a:pPr>
              <a:lnSpc>
                <a:spcPct val="150000"/>
              </a:lnSpc>
              <a:spcAft>
                <a:spcPts val="1200"/>
              </a:spcAft>
            </a:pPr>
            <a:r>
              <a:rPr lang="en-CA" sz="1200" dirty="0">
                <a:solidFill>
                  <a:schemeClr val="bg2"/>
                </a:solidFill>
              </a:rPr>
              <a:t>Used different cards for various parameters</a:t>
            </a:r>
            <a:endParaRPr lang="id-ID" sz="1200" dirty="0">
              <a:solidFill>
                <a:schemeClr val="bg2"/>
              </a:solidFill>
            </a:endParaRPr>
          </a:p>
        </p:txBody>
      </p:sp>
      <p:grpSp>
        <p:nvGrpSpPr>
          <p:cNvPr id="13" name="Group 12">
            <a:extLst>
              <a:ext uri="{FF2B5EF4-FFF2-40B4-BE49-F238E27FC236}">
                <a16:creationId xmlns:a16="http://schemas.microsoft.com/office/drawing/2014/main" id="{A07186ED-07A2-4652-B7F1-BB168EF1CB5C}"/>
              </a:ext>
            </a:extLst>
          </p:cNvPr>
          <p:cNvGrpSpPr/>
          <p:nvPr/>
        </p:nvGrpSpPr>
        <p:grpSpPr>
          <a:xfrm>
            <a:off x="4412120" y="2795610"/>
            <a:ext cx="314252" cy="276176"/>
            <a:chOff x="7058098" y="3784575"/>
            <a:chExt cx="338540" cy="297521"/>
          </a:xfrm>
        </p:grpSpPr>
        <p:sp>
          <p:nvSpPr>
            <p:cNvPr id="15" name="Oval 14">
              <a:extLst>
                <a:ext uri="{FF2B5EF4-FFF2-40B4-BE49-F238E27FC236}">
                  <a16:creationId xmlns:a16="http://schemas.microsoft.com/office/drawing/2014/main" id="{3376B79C-873C-445D-AAB8-8EED9301FB69}"/>
                </a:ext>
              </a:extLst>
            </p:cNvPr>
            <p:cNvSpPr/>
            <p:nvPr/>
          </p:nvSpPr>
          <p:spPr>
            <a:xfrm>
              <a:off x="7058098" y="3784575"/>
              <a:ext cx="246406" cy="246406"/>
            </a:xfrm>
            <a:prstGeom prst="ellipse">
              <a:avLst/>
            </a:prstGeom>
            <a:noFill/>
            <a:ln w="508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8E138AC-2FF8-4BA4-A148-42D19CCA784E}"/>
                </a:ext>
              </a:extLst>
            </p:cNvPr>
            <p:cNvSpPr/>
            <p:nvPr/>
          </p:nvSpPr>
          <p:spPr>
            <a:xfrm>
              <a:off x="7212369" y="3897827"/>
              <a:ext cx="184269" cy="18426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13">
            <a:extLst>
              <a:ext uri="{FF2B5EF4-FFF2-40B4-BE49-F238E27FC236}">
                <a16:creationId xmlns:a16="http://schemas.microsoft.com/office/drawing/2014/main" id="{62D9A032-CCEF-49F5-8A68-94AE4A4FAED5}"/>
              </a:ext>
            </a:extLst>
          </p:cNvPr>
          <p:cNvSpPr/>
          <p:nvPr/>
        </p:nvSpPr>
        <p:spPr>
          <a:xfrm>
            <a:off x="4827120" y="2625280"/>
            <a:ext cx="2061360" cy="616836"/>
          </a:xfrm>
          <a:prstGeom prst="rect">
            <a:avLst/>
          </a:prstGeom>
        </p:spPr>
        <p:txBody>
          <a:bodyPr wrap="square">
            <a:spAutoFit/>
          </a:bodyPr>
          <a:lstStyle/>
          <a:p>
            <a:pPr>
              <a:lnSpc>
                <a:spcPct val="150000"/>
              </a:lnSpc>
              <a:spcAft>
                <a:spcPts val="1200"/>
              </a:spcAft>
            </a:pPr>
            <a:r>
              <a:rPr lang="en-CA" sz="1200" dirty="0">
                <a:solidFill>
                  <a:schemeClr val="bg2"/>
                </a:solidFill>
              </a:rPr>
              <a:t>Responsive layout using Bootstrap and CSS</a:t>
            </a:r>
            <a:endParaRPr lang="id-ID" sz="1200" dirty="0">
              <a:solidFill>
                <a:schemeClr val="bg2"/>
              </a:solidFill>
            </a:endParaRPr>
          </a:p>
        </p:txBody>
      </p:sp>
      <p:grpSp>
        <p:nvGrpSpPr>
          <p:cNvPr id="18" name="Group 17">
            <a:extLst>
              <a:ext uri="{FF2B5EF4-FFF2-40B4-BE49-F238E27FC236}">
                <a16:creationId xmlns:a16="http://schemas.microsoft.com/office/drawing/2014/main" id="{79378F77-D2DD-43C3-A9B6-A6A5233B2CCE}"/>
              </a:ext>
            </a:extLst>
          </p:cNvPr>
          <p:cNvGrpSpPr/>
          <p:nvPr/>
        </p:nvGrpSpPr>
        <p:grpSpPr>
          <a:xfrm>
            <a:off x="4412120" y="3608937"/>
            <a:ext cx="314252" cy="276176"/>
            <a:chOff x="7058098" y="3784575"/>
            <a:chExt cx="338540" cy="297521"/>
          </a:xfrm>
        </p:grpSpPr>
        <p:sp>
          <p:nvSpPr>
            <p:cNvPr id="20" name="Oval 19">
              <a:extLst>
                <a:ext uri="{FF2B5EF4-FFF2-40B4-BE49-F238E27FC236}">
                  <a16:creationId xmlns:a16="http://schemas.microsoft.com/office/drawing/2014/main" id="{80BB705F-7CC1-47FD-9851-76BB49B26600}"/>
                </a:ext>
              </a:extLst>
            </p:cNvPr>
            <p:cNvSpPr/>
            <p:nvPr/>
          </p:nvSpPr>
          <p:spPr>
            <a:xfrm>
              <a:off x="7058098" y="3784575"/>
              <a:ext cx="246406" cy="246406"/>
            </a:xfrm>
            <a:prstGeom prst="ellipse">
              <a:avLst/>
            </a:prstGeom>
            <a:noFill/>
            <a:ln w="508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CE60C6-440E-4B46-B530-D5ECA5A67E04}"/>
                </a:ext>
              </a:extLst>
            </p:cNvPr>
            <p:cNvSpPr/>
            <p:nvPr/>
          </p:nvSpPr>
          <p:spPr>
            <a:xfrm>
              <a:off x="7212369" y="3897827"/>
              <a:ext cx="184269" cy="184269"/>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BB50632C-F118-4D06-AC5B-D55C68268A94}"/>
              </a:ext>
            </a:extLst>
          </p:cNvPr>
          <p:cNvSpPr/>
          <p:nvPr/>
        </p:nvSpPr>
        <p:spPr>
          <a:xfrm>
            <a:off x="4827120" y="3438607"/>
            <a:ext cx="1458204" cy="893834"/>
          </a:xfrm>
          <a:prstGeom prst="rect">
            <a:avLst/>
          </a:prstGeom>
        </p:spPr>
        <p:txBody>
          <a:bodyPr wrap="square">
            <a:spAutoFit/>
          </a:bodyPr>
          <a:lstStyle/>
          <a:p>
            <a:pPr>
              <a:lnSpc>
                <a:spcPct val="150000"/>
              </a:lnSpc>
              <a:spcAft>
                <a:spcPts val="1200"/>
              </a:spcAft>
            </a:pPr>
            <a:r>
              <a:rPr lang="en-CA" sz="1200" dirty="0">
                <a:solidFill>
                  <a:schemeClr val="bg2"/>
                </a:solidFill>
              </a:rPr>
              <a:t>Rich UI design to fulfill aesthetic demand</a:t>
            </a:r>
            <a:endParaRPr lang="id-ID" sz="1200" dirty="0">
              <a:solidFill>
                <a:schemeClr val="bg2"/>
              </a:solidFill>
            </a:endParaRPr>
          </a:p>
        </p:txBody>
      </p:sp>
      <p:pic>
        <p:nvPicPr>
          <p:cNvPr id="12" name="Picture Placeholder 11" descr="Graphical user interface&#10;&#10;Description automatically generated with medium confidence">
            <a:extLst>
              <a:ext uri="{FF2B5EF4-FFF2-40B4-BE49-F238E27FC236}">
                <a16:creationId xmlns:a16="http://schemas.microsoft.com/office/drawing/2014/main" id="{845DBE78-82CE-4E0B-9D3F-D99902CD84F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437" r="21437"/>
          <a:stretch>
            <a:fillRect/>
          </a:stretch>
        </p:blipFill>
        <p:spPr/>
      </p:pic>
      <p:pic>
        <p:nvPicPr>
          <p:cNvPr id="24" name="Picture Placeholder 23" descr="Graphical user interface&#10;&#10;Description automatically generated with medium confidence">
            <a:extLst>
              <a:ext uri="{FF2B5EF4-FFF2-40B4-BE49-F238E27FC236}">
                <a16:creationId xmlns:a16="http://schemas.microsoft.com/office/drawing/2014/main" id="{3E033D7D-D856-4EBA-B47F-E92E27605B4D}"/>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6641" r="16641"/>
          <a:stretch>
            <a:fillRect/>
          </a:stretch>
        </p:blipFill>
        <p:spPr/>
      </p:pic>
      <p:pic>
        <p:nvPicPr>
          <p:cNvPr id="2" name="Picture 1">
            <a:extLst>
              <a:ext uri="{FF2B5EF4-FFF2-40B4-BE49-F238E27FC236}">
                <a16:creationId xmlns:a16="http://schemas.microsoft.com/office/drawing/2014/main" id="{CD8AC48E-C869-4092-BC18-88C7BE720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0140" y="457288"/>
            <a:ext cx="4308194" cy="5222325"/>
          </a:xfrm>
          <a:prstGeom prst="rect">
            <a:avLst/>
          </a:prstGeom>
        </p:spPr>
      </p:pic>
    </p:spTree>
    <p:extLst>
      <p:ext uri="{BB962C8B-B14F-4D97-AF65-F5344CB8AC3E}">
        <p14:creationId xmlns:p14="http://schemas.microsoft.com/office/powerpoint/2010/main" val="3274947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Graphical user interface&#10;&#10;Description automatically generated with medium confidence">
            <a:extLst>
              <a:ext uri="{FF2B5EF4-FFF2-40B4-BE49-F238E27FC236}">
                <a16:creationId xmlns:a16="http://schemas.microsoft.com/office/drawing/2014/main" id="{1C22AB51-BAED-48E2-A977-61B40946940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94" b="44158"/>
          <a:stretch/>
        </p:blipFill>
        <p:spPr>
          <a:xfrm>
            <a:off x="6246997" y="1117490"/>
            <a:ext cx="4909624" cy="2776463"/>
          </a:xfrm>
        </p:spPr>
      </p:pic>
      <p:pic>
        <p:nvPicPr>
          <p:cNvPr id="2" name="Picture 1">
            <a:extLst>
              <a:ext uri="{FF2B5EF4-FFF2-40B4-BE49-F238E27FC236}">
                <a16:creationId xmlns:a16="http://schemas.microsoft.com/office/drawing/2014/main" id="{6F2DB5AA-9E95-451F-B5DE-054054FBF2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712" t="17830" r="20712" b="7576"/>
          <a:stretch/>
        </p:blipFill>
        <p:spPr>
          <a:xfrm>
            <a:off x="5513914" y="810107"/>
            <a:ext cx="6283362" cy="4759064"/>
          </a:xfrm>
          <a:prstGeom prst="rect">
            <a:avLst/>
          </a:prstGeom>
        </p:spPr>
      </p:pic>
      <p:sp>
        <p:nvSpPr>
          <p:cNvPr id="3" name="Rectangle 2">
            <a:extLst>
              <a:ext uri="{FF2B5EF4-FFF2-40B4-BE49-F238E27FC236}">
                <a16:creationId xmlns:a16="http://schemas.microsoft.com/office/drawing/2014/main" id="{B2B8F3D5-2A02-4DFE-90A4-1961892C7C4A}"/>
              </a:ext>
            </a:extLst>
          </p:cNvPr>
          <p:cNvSpPr/>
          <p:nvPr/>
        </p:nvSpPr>
        <p:spPr>
          <a:xfrm>
            <a:off x="912705" y="1106714"/>
            <a:ext cx="1161143" cy="1161143"/>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5E21A4B-61E4-4FD1-8E5C-D7499C32BF17}"/>
              </a:ext>
            </a:extLst>
          </p:cNvPr>
          <p:cNvSpPr/>
          <p:nvPr/>
        </p:nvSpPr>
        <p:spPr>
          <a:xfrm>
            <a:off x="912705" y="3429000"/>
            <a:ext cx="1161143" cy="11611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3CB5A31-E195-4767-AE86-2F7D8D327574}"/>
              </a:ext>
            </a:extLst>
          </p:cNvPr>
          <p:cNvSpPr/>
          <p:nvPr/>
        </p:nvSpPr>
        <p:spPr>
          <a:xfrm>
            <a:off x="912705" y="4590143"/>
            <a:ext cx="1161143" cy="1161143"/>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31B0D09-51CC-4701-9CF4-D31C8A452269}"/>
              </a:ext>
            </a:extLst>
          </p:cNvPr>
          <p:cNvSpPr/>
          <p:nvPr/>
        </p:nvSpPr>
        <p:spPr>
          <a:xfrm>
            <a:off x="912705" y="2267857"/>
            <a:ext cx="1161143" cy="11611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BB9AD77-7281-41D5-9923-CF66B03CDC42}"/>
              </a:ext>
            </a:extLst>
          </p:cNvPr>
          <p:cNvGrpSpPr/>
          <p:nvPr/>
        </p:nvGrpSpPr>
        <p:grpSpPr>
          <a:xfrm>
            <a:off x="2352338" y="2894148"/>
            <a:ext cx="3592666" cy="908349"/>
            <a:chOff x="2421353" y="2279276"/>
            <a:chExt cx="2923673" cy="908349"/>
          </a:xfrm>
        </p:grpSpPr>
        <p:sp>
          <p:nvSpPr>
            <p:cNvPr id="7" name="Rectangle 6">
              <a:extLst>
                <a:ext uri="{FF2B5EF4-FFF2-40B4-BE49-F238E27FC236}">
                  <a16:creationId xmlns:a16="http://schemas.microsoft.com/office/drawing/2014/main" id="{585C9CC2-60D3-41F4-B3E8-52CB7B73606A}"/>
                </a:ext>
              </a:extLst>
            </p:cNvPr>
            <p:cNvSpPr/>
            <p:nvPr/>
          </p:nvSpPr>
          <p:spPr>
            <a:xfrm>
              <a:off x="2421356" y="2570789"/>
              <a:ext cx="2923670" cy="616836"/>
            </a:xfrm>
            <a:prstGeom prst="rect">
              <a:avLst/>
            </a:prstGeom>
          </p:spPr>
          <p:txBody>
            <a:bodyPr wrap="square">
              <a:spAutoFit/>
            </a:bodyPr>
            <a:lstStyle/>
            <a:p>
              <a:pPr>
                <a:lnSpc>
                  <a:spcPct val="150000"/>
                </a:lnSpc>
                <a:spcAft>
                  <a:spcPts val="1200"/>
                </a:spcAft>
              </a:pPr>
              <a:r>
                <a:rPr lang="id-ID" sz="1200" dirty="0">
                  <a:solidFill>
                    <a:schemeClr val="tx1">
                      <a:lumMod val="50000"/>
                      <a:lumOff val="50000"/>
                    </a:schemeClr>
                  </a:solidFill>
                </a:rPr>
                <a:t>https://weather-dashboard-dp.herokuapp.com/</a:t>
              </a:r>
            </a:p>
          </p:txBody>
        </p:sp>
        <p:sp>
          <p:nvSpPr>
            <p:cNvPr id="8" name="TextBox 7">
              <a:extLst>
                <a:ext uri="{FF2B5EF4-FFF2-40B4-BE49-F238E27FC236}">
                  <a16:creationId xmlns:a16="http://schemas.microsoft.com/office/drawing/2014/main" id="{8EA28559-FE2D-4F4B-ADFC-7EC97F03D2B3}"/>
                </a:ext>
              </a:extLst>
            </p:cNvPr>
            <p:cNvSpPr txBox="1"/>
            <p:nvPr/>
          </p:nvSpPr>
          <p:spPr>
            <a:xfrm>
              <a:off x="2421353" y="2279276"/>
              <a:ext cx="2923670" cy="338554"/>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1600" dirty="0" err="1">
                  <a:solidFill>
                    <a:schemeClr val="accent4"/>
                  </a:solidFill>
                  <a:hlinkClick r:id="rId4">
                    <a:extLst>
                      <a:ext uri="{A12FA001-AC4F-418D-AE19-62706E023703}">
                        <ahyp:hlinkClr xmlns:ahyp="http://schemas.microsoft.com/office/drawing/2018/hyperlinkcolor" val="tx"/>
                      </a:ext>
                    </a:extLst>
                  </a:hlinkClick>
                </a:rPr>
                <a:t>W.here</a:t>
              </a:r>
              <a:endParaRPr lang="en-US" sz="1600" dirty="0">
                <a:solidFill>
                  <a:schemeClr val="accent4"/>
                </a:solidFill>
              </a:endParaRPr>
            </a:p>
          </p:txBody>
        </p:sp>
      </p:grpSp>
      <p:sp>
        <p:nvSpPr>
          <p:cNvPr id="13" name="Freeform: Shape 12">
            <a:extLst>
              <a:ext uri="{FF2B5EF4-FFF2-40B4-BE49-F238E27FC236}">
                <a16:creationId xmlns:a16="http://schemas.microsoft.com/office/drawing/2014/main" id="{C37280E3-9673-4991-8295-54FCC64DB4F4}"/>
              </a:ext>
            </a:extLst>
          </p:cNvPr>
          <p:cNvSpPr>
            <a:spLocks noChangeAspect="1"/>
          </p:cNvSpPr>
          <p:nvPr/>
        </p:nvSpPr>
        <p:spPr>
          <a:xfrm>
            <a:off x="1191196" y="2546388"/>
            <a:ext cx="604160" cy="604080"/>
          </a:xfrm>
          <a:custGeom>
            <a:avLst/>
            <a:gdLst>
              <a:gd name="connsiteX0" fmla="*/ 334311 w 668621"/>
              <a:gd name="connsiteY0" fmla="*/ 545432 h 668535"/>
              <a:gd name="connsiteX1" fmla="*/ 123190 w 668621"/>
              <a:gd name="connsiteY1" fmla="*/ 334311 h 668535"/>
              <a:gd name="connsiteX2" fmla="*/ 334311 w 668621"/>
              <a:gd name="connsiteY2" fmla="*/ 123190 h 668535"/>
              <a:gd name="connsiteX3" fmla="*/ 545431 w 668621"/>
              <a:gd name="connsiteY3" fmla="*/ 334311 h 668535"/>
              <a:gd name="connsiteX4" fmla="*/ 334311 w 668621"/>
              <a:gd name="connsiteY4" fmla="*/ 545432 h 668535"/>
              <a:gd name="connsiteX5" fmla="*/ 334311 w 668621"/>
              <a:gd name="connsiteY5" fmla="*/ 150776 h 668535"/>
              <a:gd name="connsiteX6" fmla="*/ 150776 w 668621"/>
              <a:gd name="connsiteY6" fmla="*/ 334311 h 668535"/>
              <a:gd name="connsiteX7" fmla="*/ 334311 w 668621"/>
              <a:gd name="connsiteY7" fmla="*/ 517845 h 668535"/>
              <a:gd name="connsiteX8" fmla="*/ 517845 w 668621"/>
              <a:gd name="connsiteY8" fmla="*/ 334311 h 668535"/>
              <a:gd name="connsiteX9" fmla="*/ 334311 w 668621"/>
              <a:gd name="connsiteY9" fmla="*/ 150776 h 668535"/>
              <a:gd name="connsiteX10" fmla="*/ 334311 w 668621"/>
              <a:gd name="connsiteY10" fmla="*/ 150776 h 668535"/>
              <a:gd name="connsiteX11" fmla="*/ 373276 w 668621"/>
              <a:gd name="connsiteY11" fmla="*/ 59225 h 668535"/>
              <a:gd name="connsiteX12" fmla="*/ 373018 w 668621"/>
              <a:gd name="connsiteY12" fmla="*/ 58880 h 668535"/>
              <a:gd name="connsiteX13" fmla="*/ 373018 w 668621"/>
              <a:gd name="connsiteY13" fmla="*/ 58794 h 668535"/>
              <a:gd name="connsiteX14" fmla="*/ 334224 w 668621"/>
              <a:gd name="connsiteY14" fmla="*/ 0 h 668535"/>
              <a:gd name="connsiteX15" fmla="*/ 295431 w 668621"/>
              <a:gd name="connsiteY15" fmla="*/ 58794 h 668535"/>
              <a:gd name="connsiteX16" fmla="*/ 295431 w 668621"/>
              <a:gd name="connsiteY16" fmla="*/ 58880 h 668535"/>
              <a:gd name="connsiteX17" fmla="*/ 295259 w 668621"/>
              <a:gd name="connsiteY17" fmla="*/ 59225 h 668535"/>
              <a:gd name="connsiteX18" fmla="*/ 295518 w 668621"/>
              <a:gd name="connsiteY18" fmla="*/ 59225 h 668535"/>
              <a:gd name="connsiteX19" fmla="*/ 334224 w 668621"/>
              <a:gd name="connsiteY19" fmla="*/ 90863 h 668535"/>
              <a:gd name="connsiteX20" fmla="*/ 373018 w 668621"/>
              <a:gd name="connsiteY20" fmla="*/ 59225 h 668535"/>
              <a:gd name="connsiteX21" fmla="*/ 373276 w 668621"/>
              <a:gd name="connsiteY21" fmla="*/ 59225 h 668535"/>
              <a:gd name="connsiteX22" fmla="*/ 295259 w 668621"/>
              <a:gd name="connsiteY22" fmla="*/ 609397 h 668535"/>
              <a:gd name="connsiteX23" fmla="*/ 295518 w 668621"/>
              <a:gd name="connsiteY23" fmla="*/ 609742 h 668535"/>
              <a:gd name="connsiteX24" fmla="*/ 295518 w 668621"/>
              <a:gd name="connsiteY24" fmla="*/ 609828 h 668535"/>
              <a:gd name="connsiteX25" fmla="*/ 334311 w 668621"/>
              <a:gd name="connsiteY25" fmla="*/ 668535 h 668535"/>
              <a:gd name="connsiteX26" fmla="*/ 373104 w 668621"/>
              <a:gd name="connsiteY26" fmla="*/ 609828 h 668535"/>
              <a:gd name="connsiteX27" fmla="*/ 373104 w 668621"/>
              <a:gd name="connsiteY27" fmla="*/ 609742 h 668535"/>
              <a:gd name="connsiteX28" fmla="*/ 373363 w 668621"/>
              <a:gd name="connsiteY28" fmla="*/ 609397 h 668535"/>
              <a:gd name="connsiteX29" fmla="*/ 373104 w 668621"/>
              <a:gd name="connsiteY29" fmla="*/ 609397 h 668535"/>
              <a:gd name="connsiteX30" fmla="*/ 334397 w 668621"/>
              <a:gd name="connsiteY30" fmla="*/ 577759 h 668535"/>
              <a:gd name="connsiteX31" fmla="*/ 295690 w 668621"/>
              <a:gd name="connsiteY31" fmla="*/ 609397 h 668535"/>
              <a:gd name="connsiteX32" fmla="*/ 295259 w 668621"/>
              <a:gd name="connsiteY32" fmla="*/ 609397 h 668535"/>
              <a:gd name="connsiteX33" fmla="*/ 609397 w 668621"/>
              <a:gd name="connsiteY33" fmla="*/ 373276 h 668535"/>
              <a:gd name="connsiteX34" fmla="*/ 609742 w 668621"/>
              <a:gd name="connsiteY34" fmla="*/ 373018 h 668535"/>
              <a:gd name="connsiteX35" fmla="*/ 609828 w 668621"/>
              <a:gd name="connsiteY35" fmla="*/ 373018 h 668535"/>
              <a:gd name="connsiteX36" fmla="*/ 668622 w 668621"/>
              <a:gd name="connsiteY36" fmla="*/ 334225 h 668535"/>
              <a:gd name="connsiteX37" fmla="*/ 609828 w 668621"/>
              <a:gd name="connsiteY37" fmla="*/ 295432 h 668535"/>
              <a:gd name="connsiteX38" fmla="*/ 609742 w 668621"/>
              <a:gd name="connsiteY38" fmla="*/ 295432 h 668535"/>
              <a:gd name="connsiteX39" fmla="*/ 609397 w 668621"/>
              <a:gd name="connsiteY39" fmla="*/ 295173 h 668535"/>
              <a:gd name="connsiteX40" fmla="*/ 609397 w 668621"/>
              <a:gd name="connsiteY40" fmla="*/ 295432 h 668535"/>
              <a:gd name="connsiteX41" fmla="*/ 577759 w 668621"/>
              <a:gd name="connsiteY41" fmla="*/ 334138 h 668535"/>
              <a:gd name="connsiteX42" fmla="*/ 609397 w 668621"/>
              <a:gd name="connsiteY42" fmla="*/ 372932 h 668535"/>
              <a:gd name="connsiteX43" fmla="*/ 609397 w 668621"/>
              <a:gd name="connsiteY43" fmla="*/ 373276 h 668535"/>
              <a:gd name="connsiteX44" fmla="*/ 59225 w 668621"/>
              <a:gd name="connsiteY44" fmla="*/ 295259 h 668535"/>
              <a:gd name="connsiteX45" fmla="*/ 58879 w 668621"/>
              <a:gd name="connsiteY45" fmla="*/ 295518 h 668535"/>
              <a:gd name="connsiteX46" fmla="*/ 58793 w 668621"/>
              <a:gd name="connsiteY46" fmla="*/ 295518 h 668535"/>
              <a:gd name="connsiteX47" fmla="*/ 0 w 668621"/>
              <a:gd name="connsiteY47" fmla="*/ 334311 h 668535"/>
              <a:gd name="connsiteX48" fmla="*/ 58793 w 668621"/>
              <a:gd name="connsiteY48" fmla="*/ 373104 h 668535"/>
              <a:gd name="connsiteX49" fmla="*/ 58879 w 668621"/>
              <a:gd name="connsiteY49" fmla="*/ 373104 h 668535"/>
              <a:gd name="connsiteX50" fmla="*/ 59225 w 668621"/>
              <a:gd name="connsiteY50" fmla="*/ 373276 h 668535"/>
              <a:gd name="connsiteX51" fmla="*/ 59225 w 668621"/>
              <a:gd name="connsiteY51" fmla="*/ 373018 h 668535"/>
              <a:gd name="connsiteX52" fmla="*/ 90862 w 668621"/>
              <a:gd name="connsiteY52" fmla="*/ 334311 h 668535"/>
              <a:gd name="connsiteX53" fmla="*/ 59225 w 668621"/>
              <a:gd name="connsiteY53" fmla="*/ 295604 h 668535"/>
              <a:gd name="connsiteX54" fmla="*/ 59225 w 668621"/>
              <a:gd name="connsiteY54" fmla="*/ 295259 h 668535"/>
              <a:gd name="connsiteX55" fmla="*/ 167328 w 668621"/>
              <a:gd name="connsiteY55" fmla="*/ 112242 h 668535"/>
              <a:gd name="connsiteX56" fmla="*/ 166983 w 668621"/>
              <a:gd name="connsiteY56" fmla="*/ 112156 h 668535"/>
              <a:gd name="connsiteX57" fmla="*/ 166897 w 668621"/>
              <a:gd name="connsiteY57" fmla="*/ 112069 h 668535"/>
              <a:gd name="connsiteX58" fmla="*/ 97931 w 668621"/>
              <a:gd name="connsiteY58" fmla="*/ 97932 h 668535"/>
              <a:gd name="connsiteX59" fmla="*/ 112069 w 668621"/>
              <a:gd name="connsiteY59" fmla="*/ 166897 h 668535"/>
              <a:gd name="connsiteX60" fmla="*/ 112155 w 668621"/>
              <a:gd name="connsiteY60" fmla="*/ 166983 h 668535"/>
              <a:gd name="connsiteX61" fmla="*/ 112242 w 668621"/>
              <a:gd name="connsiteY61" fmla="*/ 167328 h 668535"/>
              <a:gd name="connsiteX62" fmla="*/ 112414 w 668621"/>
              <a:gd name="connsiteY62" fmla="*/ 167156 h 668535"/>
              <a:gd name="connsiteX63" fmla="*/ 162156 w 668621"/>
              <a:gd name="connsiteY63" fmla="*/ 162156 h 668535"/>
              <a:gd name="connsiteX64" fmla="*/ 167155 w 668621"/>
              <a:gd name="connsiteY64" fmla="*/ 112414 h 668535"/>
              <a:gd name="connsiteX65" fmla="*/ 167328 w 668621"/>
              <a:gd name="connsiteY65" fmla="*/ 112242 h 668535"/>
              <a:gd name="connsiteX66" fmla="*/ 501207 w 668621"/>
              <a:gd name="connsiteY66" fmla="*/ 556380 h 668535"/>
              <a:gd name="connsiteX67" fmla="*/ 501552 w 668621"/>
              <a:gd name="connsiteY67" fmla="*/ 556466 h 668535"/>
              <a:gd name="connsiteX68" fmla="*/ 501638 w 668621"/>
              <a:gd name="connsiteY68" fmla="*/ 556552 h 668535"/>
              <a:gd name="connsiteX69" fmla="*/ 570604 w 668621"/>
              <a:gd name="connsiteY69" fmla="*/ 570690 h 668535"/>
              <a:gd name="connsiteX70" fmla="*/ 556466 w 668621"/>
              <a:gd name="connsiteY70" fmla="*/ 501725 h 668535"/>
              <a:gd name="connsiteX71" fmla="*/ 556380 w 668621"/>
              <a:gd name="connsiteY71" fmla="*/ 501639 h 668535"/>
              <a:gd name="connsiteX72" fmla="*/ 556294 w 668621"/>
              <a:gd name="connsiteY72" fmla="*/ 501294 h 668535"/>
              <a:gd name="connsiteX73" fmla="*/ 556121 w 668621"/>
              <a:gd name="connsiteY73" fmla="*/ 501466 h 668535"/>
              <a:gd name="connsiteX74" fmla="*/ 506380 w 668621"/>
              <a:gd name="connsiteY74" fmla="*/ 506552 h 668535"/>
              <a:gd name="connsiteX75" fmla="*/ 501380 w 668621"/>
              <a:gd name="connsiteY75" fmla="*/ 556294 h 668535"/>
              <a:gd name="connsiteX76" fmla="*/ 501207 w 668621"/>
              <a:gd name="connsiteY76" fmla="*/ 556380 h 668535"/>
              <a:gd name="connsiteX77" fmla="*/ 556380 w 668621"/>
              <a:gd name="connsiteY77" fmla="*/ 167328 h 668535"/>
              <a:gd name="connsiteX78" fmla="*/ 556466 w 668621"/>
              <a:gd name="connsiteY78" fmla="*/ 166983 h 668535"/>
              <a:gd name="connsiteX79" fmla="*/ 556553 w 668621"/>
              <a:gd name="connsiteY79" fmla="*/ 166897 h 668535"/>
              <a:gd name="connsiteX80" fmla="*/ 570690 w 668621"/>
              <a:gd name="connsiteY80" fmla="*/ 97932 h 668535"/>
              <a:gd name="connsiteX81" fmla="*/ 501724 w 668621"/>
              <a:gd name="connsiteY81" fmla="*/ 112069 h 668535"/>
              <a:gd name="connsiteX82" fmla="*/ 501638 w 668621"/>
              <a:gd name="connsiteY82" fmla="*/ 112156 h 668535"/>
              <a:gd name="connsiteX83" fmla="*/ 501294 w 668621"/>
              <a:gd name="connsiteY83" fmla="*/ 112242 h 668535"/>
              <a:gd name="connsiteX84" fmla="*/ 501466 w 668621"/>
              <a:gd name="connsiteY84" fmla="*/ 112414 h 668535"/>
              <a:gd name="connsiteX85" fmla="*/ 506466 w 668621"/>
              <a:gd name="connsiteY85" fmla="*/ 162156 h 668535"/>
              <a:gd name="connsiteX86" fmla="*/ 556207 w 668621"/>
              <a:gd name="connsiteY86" fmla="*/ 167156 h 668535"/>
              <a:gd name="connsiteX87" fmla="*/ 556380 w 668621"/>
              <a:gd name="connsiteY87" fmla="*/ 167328 h 668535"/>
              <a:gd name="connsiteX88" fmla="*/ 112242 w 668621"/>
              <a:gd name="connsiteY88" fmla="*/ 501208 h 668535"/>
              <a:gd name="connsiteX89" fmla="*/ 112155 w 668621"/>
              <a:gd name="connsiteY89" fmla="*/ 501552 h 668535"/>
              <a:gd name="connsiteX90" fmla="*/ 112069 w 668621"/>
              <a:gd name="connsiteY90" fmla="*/ 501639 h 668535"/>
              <a:gd name="connsiteX91" fmla="*/ 97931 w 668621"/>
              <a:gd name="connsiteY91" fmla="*/ 570604 h 668535"/>
              <a:gd name="connsiteX92" fmla="*/ 166897 w 668621"/>
              <a:gd name="connsiteY92" fmla="*/ 556466 h 668535"/>
              <a:gd name="connsiteX93" fmla="*/ 166983 w 668621"/>
              <a:gd name="connsiteY93" fmla="*/ 556380 h 668535"/>
              <a:gd name="connsiteX94" fmla="*/ 167328 w 668621"/>
              <a:gd name="connsiteY94" fmla="*/ 556208 h 668535"/>
              <a:gd name="connsiteX95" fmla="*/ 167155 w 668621"/>
              <a:gd name="connsiteY95" fmla="*/ 556121 h 668535"/>
              <a:gd name="connsiteX96" fmla="*/ 162069 w 668621"/>
              <a:gd name="connsiteY96" fmla="*/ 506294 h 668535"/>
              <a:gd name="connsiteX97" fmla="*/ 112328 w 668621"/>
              <a:gd name="connsiteY97" fmla="*/ 501294 h 668535"/>
              <a:gd name="connsiteX98" fmla="*/ 112242 w 668621"/>
              <a:gd name="connsiteY98" fmla="*/ 501208 h 6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68621" h="668535">
                <a:moveTo>
                  <a:pt x="334311" y="545432"/>
                </a:moveTo>
                <a:cubicBezTo>
                  <a:pt x="217845" y="545432"/>
                  <a:pt x="123190" y="450690"/>
                  <a:pt x="123190" y="334311"/>
                </a:cubicBezTo>
                <a:cubicBezTo>
                  <a:pt x="123190" y="217932"/>
                  <a:pt x="217931" y="123190"/>
                  <a:pt x="334311" y="123190"/>
                </a:cubicBezTo>
                <a:cubicBezTo>
                  <a:pt x="450690" y="123190"/>
                  <a:pt x="545431" y="217932"/>
                  <a:pt x="545431" y="334311"/>
                </a:cubicBezTo>
                <a:cubicBezTo>
                  <a:pt x="545431" y="450690"/>
                  <a:pt x="450690" y="545432"/>
                  <a:pt x="334311" y="545432"/>
                </a:cubicBezTo>
                <a:close/>
                <a:moveTo>
                  <a:pt x="334311" y="150776"/>
                </a:moveTo>
                <a:cubicBezTo>
                  <a:pt x="233104" y="150776"/>
                  <a:pt x="150776" y="233104"/>
                  <a:pt x="150776" y="334311"/>
                </a:cubicBezTo>
                <a:cubicBezTo>
                  <a:pt x="150776" y="435518"/>
                  <a:pt x="233104" y="517845"/>
                  <a:pt x="334311" y="517845"/>
                </a:cubicBezTo>
                <a:cubicBezTo>
                  <a:pt x="435518" y="517845"/>
                  <a:pt x="517845" y="435518"/>
                  <a:pt x="517845" y="334311"/>
                </a:cubicBezTo>
                <a:cubicBezTo>
                  <a:pt x="517759" y="233104"/>
                  <a:pt x="435518" y="150776"/>
                  <a:pt x="334311" y="150776"/>
                </a:cubicBezTo>
                <a:lnTo>
                  <a:pt x="334311" y="150776"/>
                </a:lnTo>
                <a:close/>
                <a:moveTo>
                  <a:pt x="373276" y="59225"/>
                </a:moveTo>
                <a:lnTo>
                  <a:pt x="373018" y="58880"/>
                </a:lnTo>
                <a:cubicBezTo>
                  <a:pt x="373018" y="58880"/>
                  <a:pt x="373018" y="58794"/>
                  <a:pt x="373018" y="58794"/>
                </a:cubicBezTo>
                <a:cubicBezTo>
                  <a:pt x="373018" y="47500"/>
                  <a:pt x="344052" y="87"/>
                  <a:pt x="334224" y="0"/>
                </a:cubicBezTo>
                <a:cubicBezTo>
                  <a:pt x="324397" y="-172"/>
                  <a:pt x="295431" y="47500"/>
                  <a:pt x="295431" y="58794"/>
                </a:cubicBezTo>
                <a:cubicBezTo>
                  <a:pt x="295431" y="58794"/>
                  <a:pt x="295431" y="58880"/>
                  <a:pt x="295431" y="58880"/>
                </a:cubicBezTo>
                <a:lnTo>
                  <a:pt x="295259" y="59225"/>
                </a:lnTo>
                <a:lnTo>
                  <a:pt x="295518" y="59225"/>
                </a:lnTo>
                <a:cubicBezTo>
                  <a:pt x="295862" y="76725"/>
                  <a:pt x="313018" y="90863"/>
                  <a:pt x="334224" y="90863"/>
                </a:cubicBezTo>
                <a:cubicBezTo>
                  <a:pt x="355518" y="90863"/>
                  <a:pt x="372673" y="76725"/>
                  <a:pt x="373018" y="59225"/>
                </a:cubicBezTo>
                <a:lnTo>
                  <a:pt x="373276" y="59225"/>
                </a:lnTo>
                <a:close/>
                <a:moveTo>
                  <a:pt x="295259" y="609397"/>
                </a:moveTo>
                <a:lnTo>
                  <a:pt x="295518" y="609742"/>
                </a:lnTo>
                <a:lnTo>
                  <a:pt x="295518" y="609828"/>
                </a:lnTo>
                <a:cubicBezTo>
                  <a:pt x="295518" y="621121"/>
                  <a:pt x="324483" y="668449"/>
                  <a:pt x="334311" y="668535"/>
                </a:cubicBezTo>
                <a:cubicBezTo>
                  <a:pt x="344138" y="668708"/>
                  <a:pt x="373104" y="621035"/>
                  <a:pt x="373104" y="609828"/>
                </a:cubicBezTo>
                <a:cubicBezTo>
                  <a:pt x="373104" y="609828"/>
                  <a:pt x="373104" y="609742"/>
                  <a:pt x="373104" y="609742"/>
                </a:cubicBezTo>
                <a:lnTo>
                  <a:pt x="373363" y="609397"/>
                </a:lnTo>
                <a:lnTo>
                  <a:pt x="373104" y="609397"/>
                </a:lnTo>
                <a:cubicBezTo>
                  <a:pt x="372846" y="591897"/>
                  <a:pt x="355604" y="577759"/>
                  <a:pt x="334397" y="577759"/>
                </a:cubicBezTo>
                <a:cubicBezTo>
                  <a:pt x="313104" y="577759"/>
                  <a:pt x="295949" y="591897"/>
                  <a:pt x="295690" y="609397"/>
                </a:cubicBezTo>
                <a:lnTo>
                  <a:pt x="295259" y="609397"/>
                </a:lnTo>
                <a:close/>
                <a:moveTo>
                  <a:pt x="609397" y="373276"/>
                </a:moveTo>
                <a:lnTo>
                  <a:pt x="609742" y="373018"/>
                </a:lnTo>
                <a:lnTo>
                  <a:pt x="609828" y="373018"/>
                </a:lnTo>
                <a:cubicBezTo>
                  <a:pt x="621121" y="373018"/>
                  <a:pt x="668449" y="344052"/>
                  <a:pt x="668622" y="334225"/>
                </a:cubicBezTo>
                <a:cubicBezTo>
                  <a:pt x="668794" y="324397"/>
                  <a:pt x="621121" y="295432"/>
                  <a:pt x="609828" y="295432"/>
                </a:cubicBezTo>
                <a:cubicBezTo>
                  <a:pt x="609742" y="295432"/>
                  <a:pt x="609742" y="295432"/>
                  <a:pt x="609742" y="295432"/>
                </a:cubicBezTo>
                <a:lnTo>
                  <a:pt x="609397" y="295173"/>
                </a:lnTo>
                <a:lnTo>
                  <a:pt x="609397" y="295432"/>
                </a:lnTo>
                <a:cubicBezTo>
                  <a:pt x="591983" y="295690"/>
                  <a:pt x="577759" y="312932"/>
                  <a:pt x="577759" y="334138"/>
                </a:cubicBezTo>
                <a:cubicBezTo>
                  <a:pt x="577759" y="355432"/>
                  <a:pt x="591897" y="372587"/>
                  <a:pt x="609397" y="372932"/>
                </a:cubicBezTo>
                <a:lnTo>
                  <a:pt x="609397" y="373276"/>
                </a:lnTo>
                <a:close/>
                <a:moveTo>
                  <a:pt x="59225" y="295259"/>
                </a:moveTo>
                <a:lnTo>
                  <a:pt x="58879" y="295518"/>
                </a:lnTo>
                <a:cubicBezTo>
                  <a:pt x="58879" y="295518"/>
                  <a:pt x="58793" y="295518"/>
                  <a:pt x="58793" y="295518"/>
                </a:cubicBezTo>
                <a:cubicBezTo>
                  <a:pt x="47500" y="295518"/>
                  <a:pt x="86" y="324483"/>
                  <a:pt x="0" y="334311"/>
                </a:cubicBezTo>
                <a:cubicBezTo>
                  <a:pt x="-172" y="344139"/>
                  <a:pt x="47500" y="373104"/>
                  <a:pt x="58793" y="373104"/>
                </a:cubicBezTo>
                <a:cubicBezTo>
                  <a:pt x="58793" y="373104"/>
                  <a:pt x="58879" y="373104"/>
                  <a:pt x="58879" y="373104"/>
                </a:cubicBezTo>
                <a:lnTo>
                  <a:pt x="59225" y="373276"/>
                </a:lnTo>
                <a:lnTo>
                  <a:pt x="59225" y="373018"/>
                </a:lnTo>
                <a:cubicBezTo>
                  <a:pt x="76724" y="372673"/>
                  <a:pt x="90862" y="355518"/>
                  <a:pt x="90862" y="334311"/>
                </a:cubicBezTo>
                <a:cubicBezTo>
                  <a:pt x="90862" y="313018"/>
                  <a:pt x="76724" y="295863"/>
                  <a:pt x="59225" y="295604"/>
                </a:cubicBezTo>
                <a:lnTo>
                  <a:pt x="59225" y="295259"/>
                </a:lnTo>
                <a:close/>
                <a:moveTo>
                  <a:pt x="167328" y="112242"/>
                </a:moveTo>
                <a:lnTo>
                  <a:pt x="166983" y="112156"/>
                </a:lnTo>
                <a:cubicBezTo>
                  <a:pt x="166983" y="112156"/>
                  <a:pt x="166897" y="112069"/>
                  <a:pt x="166897" y="112069"/>
                </a:cubicBezTo>
                <a:cubicBezTo>
                  <a:pt x="158880" y="104052"/>
                  <a:pt x="104914" y="91035"/>
                  <a:pt x="97931" y="97932"/>
                </a:cubicBezTo>
                <a:cubicBezTo>
                  <a:pt x="90862" y="104742"/>
                  <a:pt x="104052" y="158966"/>
                  <a:pt x="112069" y="166897"/>
                </a:cubicBezTo>
                <a:cubicBezTo>
                  <a:pt x="112155" y="166897"/>
                  <a:pt x="112155" y="166897"/>
                  <a:pt x="112155" y="166983"/>
                </a:cubicBezTo>
                <a:lnTo>
                  <a:pt x="112242" y="167328"/>
                </a:lnTo>
                <a:lnTo>
                  <a:pt x="112414" y="167156"/>
                </a:lnTo>
                <a:cubicBezTo>
                  <a:pt x="125001" y="179311"/>
                  <a:pt x="147155" y="177156"/>
                  <a:pt x="162156" y="162156"/>
                </a:cubicBezTo>
                <a:cubicBezTo>
                  <a:pt x="177156" y="147156"/>
                  <a:pt x="179311" y="125001"/>
                  <a:pt x="167155" y="112414"/>
                </a:cubicBezTo>
                <a:lnTo>
                  <a:pt x="167328" y="112242"/>
                </a:lnTo>
                <a:close/>
                <a:moveTo>
                  <a:pt x="501207" y="556380"/>
                </a:moveTo>
                <a:lnTo>
                  <a:pt x="501552" y="556466"/>
                </a:lnTo>
                <a:cubicBezTo>
                  <a:pt x="501552" y="556466"/>
                  <a:pt x="501638" y="556552"/>
                  <a:pt x="501638" y="556552"/>
                </a:cubicBezTo>
                <a:cubicBezTo>
                  <a:pt x="509656" y="564483"/>
                  <a:pt x="563621" y="577587"/>
                  <a:pt x="570604" y="570690"/>
                </a:cubicBezTo>
                <a:cubicBezTo>
                  <a:pt x="577673" y="563880"/>
                  <a:pt x="564483" y="509656"/>
                  <a:pt x="556466" y="501725"/>
                </a:cubicBezTo>
                <a:cubicBezTo>
                  <a:pt x="556466" y="501639"/>
                  <a:pt x="556380" y="501639"/>
                  <a:pt x="556380" y="501639"/>
                </a:cubicBezTo>
                <a:lnTo>
                  <a:pt x="556294" y="501294"/>
                </a:lnTo>
                <a:lnTo>
                  <a:pt x="556121" y="501466"/>
                </a:lnTo>
                <a:cubicBezTo>
                  <a:pt x="543535" y="489311"/>
                  <a:pt x="521380" y="491466"/>
                  <a:pt x="506380" y="506552"/>
                </a:cubicBezTo>
                <a:cubicBezTo>
                  <a:pt x="491380" y="521552"/>
                  <a:pt x="489225" y="543708"/>
                  <a:pt x="501380" y="556294"/>
                </a:cubicBezTo>
                <a:lnTo>
                  <a:pt x="501207" y="556380"/>
                </a:lnTo>
                <a:close/>
                <a:moveTo>
                  <a:pt x="556380" y="167328"/>
                </a:moveTo>
                <a:lnTo>
                  <a:pt x="556466" y="166983"/>
                </a:lnTo>
                <a:cubicBezTo>
                  <a:pt x="556553" y="166983"/>
                  <a:pt x="556553" y="166897"/>
                  <a:pt x="556553" y="166897"/>
                </a:cubicBezTo>
                <a:cubicBezTo>
                  <a:pt x="564483" y="158880"/>
                  <a:pt x="577501" y="104914"/>
                  <a:pt x="570690" y="97932"/>
                </a:cubicBezTo>
                <a:cubicBezTo>
                  <a:pt x="563880" y="90949"/>
                  <a:pt x="509742" y="104052"/>
                  <a:pt x="501724" y="112069"/>
                </a:cubicBezTo>
                <a:cubicBezTo>
                  <a:pt x="501638" y="112069"/>
                  <a:pt x="501638" y="112156"/>
                  <a:pt x="501638" y="112156"/>
                </a:cubicBezTo>
                <a:lnTo>
                  <a:pt x="501294" y="112242"/>
                </a:lnTo>
                <a:lnTo>
                  <a:pt x="501466" y="112414"/>
                </a:lnTo>
                <a:cubicBezTo>
                  <a:pt x="489311" y="125001"/>
                  <a:pt x="491466" y="147156"/>
                  <a:pt x="506466" y="162156"/>
                </a:cubicBezTo>
                <a:cubicBezTo>
                  <a:pt x="521466" y="177156"/>
                  <a:pt x="543621" y="179311"/>
                  <a:pt x="556207" y="167156"/>
                </a:cubicBezTo>
                <a:lnTo>
                  <a:pt x="556380" y="167328"/>
                </a:lnTo>
                <a:close/>
                <a:moveTo>
                  <a:pt x="112242" y="501208"/>
                </a:moveTo>
                <a:lnTo>
                  <a:pt x="112155" y="501552"/>
                </a:lnTo>
                <a:cubicBezTo>
                  <a:pt x="112155" y="501552"/>
                  <a:pt x="112069" y="501639"/>
                  <a:pt x="112069" y="501639"/>
                </a:cubicBezTo>
                <a:cubicBezTo>
                  <a:pt x="104052" y="509656"/>
                  <a:pt x="91035" y="563621"/>
                  <a:pt x="97931" y="570604"/>
                </a:cubicBezTo>
                <a:cubicBezTo>
                  <a:pt x="104828" y="577673"/>
                  <a:pt x="158966" y="564483"/>
                  <a:pt x="166897" y="556466"/>
                </a:cubicBezTo>
                <a:cubicBezTo>
                  <a:pt x="166897" y="556466"/>
                  <a:pt x="166983" y="556380"/>
                  <a:pt x="166983" y="556380"/>
                </a:cubicBezTo>
                <a:lnTo>
                  <a:pt x="167328" y="556208"/>
                </a:lnTo>
                <a:lnTo>
                  <a:pt x="167155" y="556121"/>
                </a:lnTo>
                <a:cubicBezTo>
                  <a:pt x="179311" y="543535"/>
                  <a:pt x="177156" y="521294"/>
                  <a:pt x="162069" y="506294"/>
                </a:cubicBezTo>
                <a:cubicBezTo>
                  <a:pt x="147070" y="491294"/>
                  <a:pt x="124914" y="489139"/>
                  <a:pt x="112328" y="501294"/>
                </a:cubicBezTo>
                <a:lnTo>
                  <a:pt x="112242" y="501208"/>
                </a:lnTo>
                <a:close/>
              </a:path>
            </a:pathLst>
          </a:custGeom>
          <a:solidFill>
            <a:schemeClr val="bg2"/>
          </a:solidFill>
          <a:ln w="8617"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E1AB34A1-4332-4388-86E5-A968C69B4CB5}"/>
              </a:ext>
            </a:extLst>
          </p:cNvPr>
          <p:cNvSpPr txBox="1"/>
          <p:nvPr/>
        </p:nvSpPr>
        <p:spPr>
          <a:xfrm>
            <a:off x="2352338" y="1687285"/>
            <a:ext cx="3187895" cy="1077218"/>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3200" dirty="0"/>
              <a:t>WEBSITE DEPLOYMENT</a:t>
            </a:r>
          </a:p>
        </p:txBody>
      </p:sp>
      <p:sp>
        <p:nvSpPr>
          <p:cNvPr id="25" name="Freeform: Shape 24">
            <a:extLst>
              <a:ext uri="{FF2B5EF4-FFF2-40B4-BE49-F238E27FC236}">
                <a16:creationId xmlns:a16="http://schemas.microsoft.com/office/drawing/2014/main" id="{1544B37C-326C-4186-A187-59D951950860}"/>
              </a:ext>
            </a:extLst>
          </p:cNvPr>
          <p:cNvSpPr>
            <a:spLocks noChangeAspect="1"/>
          </p:cNvSpPr>
          <p:nvPr/>
        </p:nvSpPr>
        <p:spPr>
          <a:xfrm>
            <a:off x="1178866" y="3702564"/>
            <a:ext cx="628820" cy="580500"/>
          </a:xfrm>
          <a:custGeom>
            <a:avLst/>
            <a:gdLst>
              <a:gd name="connsiteX0" fmla="*/ 684914 w 684914"/>
              <a:gd name="connsiteY0" fmla="*/ 316079 h 632286"/>
              <a:gd name="connsiteX1" fmla="*/ 671035 w 684914"/>
              <a:gd name="connsiteY1" fmla="*/ 329959 h 632286"/>
              <a:gd name="connsiteX2" fmla="*/ 597673 w 684914"/>
              <a:gd name="connsiteY2" fmla="*/ 329959 h 632286"/>
              <a:gd name="connsiteX3" fmla="*/ 653966 w 684914"/>
              <a:gd name="connsiteY3" fmla="*/ 386252 h 632286"/>
              <a:gd name="connsiteX4" fmla="*/ 653966 w 684914"/>
              <a:gd name="connsiteY4" fmla="*/ 405907 h 632286"/>
              <a:gd name="connsiteX5" fmla="*/ 644138 w 684914"/>
              <a:gd name="connsiteY5" fmla="*/ 409959 h 632286"/>
              <a:gd name="connsiteX6" fmla="*/ 634311 w 684914"/>
              <a:gd name="connsiteY6" fmla="*/ 405907 h 632286"/>
              <a:gd name="connsiteX7" fmla="*/ 558449 w 684914"/>
              <a:gd name="connsiteY7" fmla="*/ 330045 h 632286"/>
              <a:gd name="connsiteX8" fmla="*/ 366466 w 684914"/>
              <a:gd name="connsiteY8" fmla="*/ 330045 h 632286"/>
              <a:gd name="connsiteX9" fmla="*/ 461638 w 684914"/>
              <a:gd name="connsiteY9" fmla="*/ 494873 h 632286"/>
              <a:gd name="connsiteX10" fmla="*/ 567673 w 684914"/>
              <a:gd name="connsiteY10" fmla="*/ 523321 h 632286"/>
              <a:gd name="connsiteX11" fmla="*/ 577501 w 684914"/>
              <a:gd name="connsiteY11" fmla="*/ 540303 h 632286"/>
              <a:gd name="connsiteX12" fmla="*/ 564138 w 684914"/>
              <a:gd name="connsiteY12" fmla="*/ 550562 h 632286"/>
              <a:gd name="connsiteX13" fmla="*/ 560518 w 684914"/>
              <a:gd name="connsiteY13" fmla="*/ 550131 h 632286"/>
              <a:gd name="connsiteX14" fmla="*/ 481294 w 684914"/>
              <a:gd name="connsiteY14" fmla="*/ 528924 h 632286"/>
              <a:gd name="connsiteX15" fmla="*/ 518793 w 684914"/>
              <a:gd name="connsiteY15" fmla="*/ 593924 h 632286"/>
              <a:gd name="connsiteX16" fmla="*/ 513707 w 684914"/>
              <a:gd name="connsiteY16" fmla="*/ 612890 h 632286"/>
              <a:gd name="connsiteX17" fmla="*/ 506811 w 684914"/>
              <a:gd name="connsiteY17" fmla="*/ 614786 h 632286"/>
              <a:gd name="connsiteX18" fmla="*/ 494742 w 684914"/>
              <a:gd name="connsiteY18" fmla="*/ 607890 h 632286"/>
              <a:gd name="connsiteX19" fmla="*/ 458104 w 684914"/>
              <a:gd name="connsiteY19" fmla="*/ 544355 h 632286"/>
              <a:gd name="connsiteX20" fmla="*/ 437500 w 684914"/>
              <a:gd name="connsiteY20" fmla="*/ 621166 h 632286"/>
              <a:gd name="connsiteX21" fmla="*/ 424138 w 684914"/>
              <a:gd name="connsiteY21" fmla="*/ 631424 h 632286"/>
              <a:gd name="connsiteX22" fmla="*/ 420517 w 684914"/>
              <a:gd name="connsiteY22" fmla="*/ 630993 h 632286"/>
              <a:gd name="connsiteX23" fmla="*/ 410690 w 684914"/>
              <a:gd name="connsiteY23" fmla="*/ 614010 h 632286"/>
              <a:gd name="connsiteX24" fmla="*/ 438449 w 684914"/>
              <a:gd name="connsiteY24" fmla="*/ 510390 h 632286"/>
              <a:gd name="connsiteX25" fmla="*/ 342414 w 684914"/>
              <a:gd name="connsiteY25" fmla="*/ 344096 h 632286"/>
              <a:gd name="connsiteX26" fmla="*/ 247241 w 684914"/>
              <a:gd name="connsiteY26" fmla="*/ 508838 h 632286"/>
              <a:gd name="connsiteX27" fmla="*/ 275690 w 684914"/>
              <a:gd name="connsiteY27" fmla="*/ 614872 h 632286"/>
              <a:gd name="connsiteX28" fmla="*/ 265862 w 684914"/>
              <a:gd name="connsiteY28" fmla="*/ 631855 h 632286"/>
              <a:gd name="connsiteX29" fmla="*/ 262242 w 684914"/>
              <a:gd name="connsiteY29" fmla="*/ 632286 h 632286"/>
              <a:gd name="connsiteX30" fmla="*/ 248879 w 684914"/>
              <a:gd name="connsiteY30" fmla="*/ 622028 h 632286"/>
              <a:gd name="connsiteX31" fmla="*/ 227673 w 684914"/>
              <a:gd name="connsiteY31" fmla="*/ 542804 h 632286"/>
              <a:gd name="connsiteX32" fmla="*/ 190173 w 684914"/>
              <a:gd name="connsiteY32" fmla="*/ 607803 h 632286"/>
              <a:gd name="connsiteX33" fmla="*/ 178104 w 684914"/>
              <a:gd name="connsiteY33" fmla="*/ 614700 h 632286"/>
              <a:gd name="connsiteX34" fmla="*/ 171207 w 684914"/>
              <a:gd name="connsiteY34" fmla="*/ 612804 h 632286"/>
              <a:gd name="connsiteX35" fmla="*/ 166121 w 684914"/>
              <a:gd name="connsiteY35" fmla="*/ 593838 h 632286"/>
              <a:gd name="connsiteX36" fmla="*/ 202759 w 684914"/>
              <a:gd name="connsiteY36" fmla="*/ 530303 h 632286"/>
              <a:gd name="connsiteX37" fmla="*/ 125948 w 684914"/>
              <a:gd name="connsiteY37" fmla="*/ 550907 h 632286"/>
              <a:gd name="connsiteX38" fmla="*/ 122328 w 684914"/>
              <a:gd name="connsiteY38" fmla="*/ 551338 h 632286"/>
              <a:gd name="connsiteX39" fmla="*/ 108966 w 684914"/>
              <a:gd name="connsiteY39" fmla="*/ 541079 h 632286"/>
              <a:gd name="connsiteX40" fmla="*/ 118793 w 684914"/>
              <a:gd name="connsiteY40" fmla="*/ 524097 h 632286"/>
              <a:gd name="connsiteX41" fmla="*/ 222414 w 684914"/>
              <a:gd name="connsiteY41" fmla="*/ 496338 h 632286"/>
              <a:gd name="connsiteX42" fmla="*/ 318448 w 684914"/>
              <a:gd name="connsiteY42" fmla="*/ 330045 h 632286"/>
              <a:gd name="connsiteX43" fmla="*/ 128190 w 684914"/>
              <a:gd name="connsiteY43" fmla="*/ 330045 h 632286"/>
              <a:gd name="connsiteX44" fmla="*/ 50603 w 684914"/>
              <a:gd name="connsiteY44" fmla="*/ 407631 h 632286"/>
              <a:gd name="connsiteX45" fmla="*/ 40776 w 684914"/>
              <a:gd name="connsiteY45" fmla="*/ 411683 h 632286"/>
              <a:gd name="connsiteX46" fmla="*/ 30948 w 684914"/>
              <a:gd name="connsiteY46" fmla="*/ 407631 h 632286"/>
              <a:gd name="connsiteX47" fmla="*/ 30948 w 684914"/>
              <a:gd name="connsiteY47" fmla="*/ 387976 h 632286"/>
              <a:gd name="connsiteX48" fmla="*/ 88966 w 684914"/>
              <a:gd name="connsiteY48" fmla="*/ 329959 h 632286"/>
              <a:gd name="connsiteX49" fmla="*/ 13879 w 684914"/>
              <a:gd name="connsiteY49" fmla="*/ 329959 h 632286"/>
              <a:gd name="connsiteX50" fmla="*/ 0 w 684914"/>
              <a:gd name="connsiteY50" fmla="*/ 316079 h 632286"/>
              <a:gd name="connsiteX51" fmla="*/ 13879 w 684914"/>
              <a:gd name="connsiteY51" fmla="*/ 302200 h 632286"/>
              <a:gd name="connsiteX52" fmla="*/ 87241 w 684914"/>
              <a:gd name="connsiteY52" fmla="*/ 302200 h 632286"/>
              <a:gd name="connsiteX53" fmla="*/ 30948 w 684914"/>
              <a:gd name="connsiteY53" fmla="*/ 245993 h 632286"/>
              <a:gd name="connsiteX54" fmla="*/ 30948 w 684914"/>
              <a:gd name="connsiteY54" fmla="*/ 226338 h 632286"/>
              <a:gd name="connsiteX55" fmla="*/ 50603 w 684914"/>
              <a:gd name="connsiteY55" fmla="*/ 226338 h 632286"/>
              <a:gd name="connsiteX56" fmla="*/ 126466 w 684914"/>
              <a:gd name="connsiteY56" fmla="*/ 302200 h 632286"/>
              <a:gd name="connsiteX57" fmla="*/ 318448 w 684914"/>
              <a:gd name="connsiteY57" fmla="*/ 302200 h 632286"/>
              <a:gd name="connsiteX58" fmla="*/ 223362 w 684914"/>
              <a:gd name="connsiteY58" fmla="*/ 137458 h 632286"/>
              <a:gd name="connsiteX59" fmla="*/ 117328 w 684914"/>
              <a:gd name="connsiteY59" fmla="*/ 109010 h 632286"/>
              <a:gd name="connsiteX60" fmla="*/ 107500 w 684914"/>
              <a:gd name="connsiteY60" fmla="*/ 92027 h 632286"/>
              <a:gd name="connsiteX61" fmla="*/ 124483 w 684914"/>
              <a:gd name="connsiteY61" fmla="*/ 82200 h 632286"/>
              <a:gd name="connsiteX62" fmla="*/ 203707 w 684914"/>
              <a:gd name="connsiteY62" fmla="*/ 103407 h 632286"/>
              <a:gd name="connsiteX63" fmla="*/ 166207 w 684914"/>
              <a:gd name="connsiteY63" fmla="*/ 38407 h 632286"/>
              <a:gd name="connsiteX64" fmla="*/ 171293 w 684914"/>
              <a:gd name="connsiteY64" fmla="*/ 19441 h 632286"/>
              <a:gd name="connsiteX65" fmla="*/ 190259 w 684914"/>
              <a:gd name="connsiteY65" fmla="*/ 24527 h 632286"/>
              <a:gd name="connsiteX66" fmla="*/ 226983 w 684914"/>
              <a:gd name="connsiteY66" fmla="*/ 88062 h 632286"/>
              <a:gd name="connsiteX67" fmla="*/ 247586 w 684914"/>
              <a:gd name="connsiteY67" fmla="*/ 11165 h 632286"/>
              <a:gd name="connsiteX68" fmla="*/ 264569 w 684914"/>
              <a:gd name="connsiteY68" fmla="*/ 1338 h 632286"/>
              <a:gd name="connsiteX69" fmla="*/ 274397 w 684914"/>
              <a:gd name="connsiteY69" fmla="*/ 18321 h 632286"/>
              <a:gd name="connsiteX70" fmla="*/ 246638 w 684914"/>
              <a:gd name="connsiteY70" fmla="*/ 122028 h 632286"/>
              <a:gd name="connsiteX71" fmla="*/ 342587 w 684914"/>
              <a:gd name="connsiteY71" fmla="*/ 288321 h 632286"/>
              <a:gd name="connsiteX72" fmla="*/ 437759 w 684914"/>
              <a:gd name="connsiteY72" fmla="*/ 123493 h 632286"/>
              <a:gd name="connsiteX73" fmla="*/ 409311 w 684914"/>
              <a:gd name="connsiteY73" fmla="*/ 17458 h 632286"/>
              <a:gd name="connsiteX74" fmla="*/ 419138 w 684914"/>
              <a:gd name="connsiteY74" fmla="*/ 476 h 632286"/>
              <a:gd name="connsiteX75" fmla="*/ 436121 w 684914"/>
              <a:gd name="connsiteY75" fmla="*/ 10303 h 632286"/>
              <a:gd name="connsiteX76" fmla="*/ 457328 w 684914"/>
              <a:gd name="connsiteY76" fmla="*/ 89527 h 632286"/>
              <a:gd name="connsiteX77" fmla="*/ 494828 w 684914"/>
              <a:gd name="connsiteY77" fmla="*/ 24527 h 632286"/>
              <a:gd name="connsiteX78" fmla="*/ 513793 w 684914"/>
              <a:gd name="connsiteY78" fmla="*/ 19441 h 632286"/>
              <a:gd name="connsiteX79" fmla="*/ 518880 w 684914"/>
              <a:gd name="connsiteY79" fmla="*/ 38407 h 632286"/>
              <a:gd name="connsiteX80" fmla="*/ 482155 w 684914"/>
              <a:gd name="connsiteY80" fmla="*/ 101941 h 632286"/>
              <a:gd name="connsiteX81" fmla="*/ 559052 w 684914"/>
              <a:gd name="connsiteY81" fmla="*/ 81338 h 632286"/>
              <a:gd name="connsiteX82" fmla="*/ 576035 w 684914"/>
              <a:gd name="connsiteY82" fmla="*/ 91165 h 632286"/>
              <a:gd name="connsiteX83" fmla="*/ 566207 w 684914"/>
              <a:gd name="connsiteY83" fmla="*/ 108148 h 632286"/>
              <a:gd name="connsiteX84" fmla="*/ 462500 w 684914"/>
              <a:gd name="connsiteY84" fmla="*/ 135907 h 632286"/>
              <a:gd name="connsiteX85" fmla="*/ 366552 w 684914"/>
              <a:gd name="connsiteY85" fmla="*/ 302200 h 632286"/>
              <a:gd name="connsiteX86" fmla="*/ 556897 w 684914"/>
              <a:gd name="connsiteY86" fmla="*/ 302200 h 632286"/>
              <a:gd name="connsiteX87" fmla="*/ 634483 w 684914"/>
              <a:gd name="connsiteY87" fmla="*/ 224614 h 632286"/>
              <a:gd name="connsiteX88" fmla="*/ 654138 w 684914"/>
              <a:gd name="connsiteY88" fmla="*/ 224614 h 632286"/>
              <a:gd name="connsiteX89" fmla="*/ 654138 w 684914"/>
              <a:gd name="connsiteY89" fmla="*/ 244269 h 632286"/>
              <a:gd name="connsiteX90" fmla="*/ 596121 w 684914"/>
              <a:gd name="connsiteY90" fmla="*/ 302286 h 632286"/>
              <a:gd name="connsiteX91" fmla="*/ 671207 w 684914"/>
              <a:gd name="connsiteY91" fmla="*/ 302286 h 632286"/>
              <a:gd name="connsiteX92" fmla="*/ 684914 w 684914"/>
              <a:gd name="connsiteY92" fmla="*/ 316079 h 632286"/>
              <a:gd name="connsiteX93" fmla="*/ 684914 w 684914"/>
              <a:gd name="connsiteY93" fmla="*/ 316079 h 6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84914" h="632286">
                <a:moveTo>
                  <a:pt x="684914" y="316079"/>
                </a:moveTo>
                <a:cubicBezTo>
                  <a:pt x="684914" y="323752"/>
                  <a:pt x="678707" y="329959"/>
                  <a:pt x="671035" y="329959"/>
                </a:cubicBezTo>
                <a:lnTo>
                  <a:pt x="597673" y="329959"/>
                </a:lnTo>
                <a:lnTo>
                  <a:pt x="653966" y="386252"/>
                </a:lnTo>
                <a:cubicBezTo>
                  <a:pt x="659397" y="391683"/>
                  <a:pt x="659397" y="400476"/>
                  <a:pt x="653966" y="405907"/>
                </a:cubicBezTo>
                <a:cubicBezTo>
                  <a:pt x="651294" y="408579"/>
                  <a:pt x="647673" y="409959"/>
                  <a:pt x="644138" y="409959"/>
                </a:cubicBezTo>
                <a:cubicBezTo>
                  <a:pt x="640604" y="409959"/>
                  <a:pt x="637069" y="408579"/>
                  <a:pt x="634311" y="405907"/>
                </a:cubicBezTo>
                <a:lnTo>
                  <a:pt x="558449" y="330045"/>
                </a:lnTo>
                <a:lnTo>
                  <a:pt x="366466" y="330045"/>
                </a:lnTo>
                <a:lnTo>
                  <a:pt x="461638" y="494873"/>
                </a:lnTo>
                <a:lnTo>
                  <a:pt x="567673" y="523321"/>
                </a:lnTo>
                <a:cubicBezTo>
                  <a:pt x="575087" y="525304"/>
                  <a:pt x="579483" y="532890"/>
                  <a:pt x="577501" y="540303"/>
                </a:cubicBezTo>
                <a:cubicBezTo>
                  <a:pt x="575863" y="546510"/>
                  <a:pt x="570259" y="550562"/>
                  <a:pt x="564138" y="550562"/>
                </a:cubicBezTo>
                <a:cubicBezTo>
                  <a:pt x="562932" y="550562"/>
                  <a:pt x="561725" y="550390"/>
                  <a:pt x="560518" y="550131"/>
                </a:cubicBezTo>
                <a:lnTo>
                  <a:pt x="481294" y="528924"/>
                </a:lnTo>
                <a:lnTo>
                  <a:pt x="518793" y="593924"/>
                </a:lnTo>
                <a:cubicBezTo>
                  <a:pt x="522586" y="600562"/>
                  <a:pt x="520345" y="609010"/>
                  <a:pt x="513707" y="612890"/>
                </a:cubicBezTo>
                <a:cubicBezTo>
                  <a:pt x="511552" y="614183"/>
                  <a:pt x="509138" y="614786"/>
                  <a:pt x="506811" y="614786"/>
                </a:cubicBezTo>
                <a:cubicBezTo>
                  <a:pt x="501983" y="614786"/>
                  <a:pt x="497328" y="612286"/>
                  <a:pt x="494742" y="607890"/>
                </a:cubicBezTo>
                <a:lnTo>
                  <a:pt x="458104" y="544355"/>
                </a:lnTo>
                <a:lnTo>
                  <a:pt x="437500" y="621166"/>
                </a:lnTo>
                <a:cubicBezTo>
                  <a:pt x="435862" y="627373"/>
                  <a:pt x="430259" y="631424"/>
                  <a:pt x="424138" y="631424"/>
                </a:cubicBezTo>
                <a:cubicBezTo>
                  <a:pt x="422931" y="631424"/>
                  <a:pt x="421725" y="631252"/>
                  <a:pt x="420517" y="630993"/>
                </a:cubicBezTo>
                <a:cubicBezTo>
                  <a:pt x="413104" y="629010"/>
                  <a:pt x="408707" y="621424"/>
                  <a:pt x="410690" y="614010"/>
                </a:cubicBezTo>
                <a:lnTo>
                  <a:pt x="438449" y="510390"/>
                </a:lnTo>
                <a:lnTo>
                  <a:pt x="342414" y="344096"/>
                </a:lnTo>
                <a:lnTo>
                  <a:pt x="247241" y="508838"/>
                </a:lnTo>
                <a:lnTo>
                  <a:pt x="275690" y="614872"/>
                </a:lnTo>
                <a:cubicBezTo>
                  <a:pt x="277673" y="622286"/>
                  <a:pt x="273276" y="629872"/>
                  <a:pt x="265862" y="631855"/>
                </a:cubicBezTo>
                <a:cubicBezTo>
                  <a:pt x="264655" y="632200"/>
                  <a:pt x="263448" y="632286"/>
                  <a:pt x="262242" y="632286"/>
                </a:cubicBezTo>
                <a:cubicBezTo>
                  <a:pt x="256121" y="632286"/>
                  <a:pt x="250517" y="628235"/>
                  <a:pt x="248879" y="622028"/>
                </a:cubicBezTo>
                <a:lnTo>
                  <a:pt x="227673" y="542804"/>
                </a:lnTo>
                <a:lnTo>
                  <a:pt x="190173" y="607803"/>
                </a:lnTo>
                <a:cubicBezTo>
                  <a:pt x="187586" y="612200"/>
                  <a:pt x="182931" y="614700"/>
                  <a:pt x="178104" y="614700"/>
                </a:cubicBezTo>
                <a:cubicBezTo>
                  <a:pt x="175776" y="614700"/>
                  <a:pt x="173362" y="614097"/>
                  <a:pt x="171207" y="612804"/>
                </a:cubicBezTo>
                <a:cubicBezTo>
                  <a:pt x="164569" y="609010"/>
                  <a:pt x="162328" y="600476"/>
                  <a:pt x="166121" y="593838"/>
                </a:cubicBezTo>
                <a:lnTo>
                  <a:pt x="202759" y="530303"/>
                </a:lnTo>
                <a:lnTo>
                  <a:pt x="125948" y="550907"/>
                </a:lnTo>
                <a:cubicBezTo>
                  <a:pt x="124741" y="551252"/>
                  <a:pt x="123535" y="551338"/>
                  <a:pt x="122328" y="551338"/>
                </a:cubicBezTo>
                <a:cubicBezTo>
                  <a:pt x="116207" y="551338"/>
                  <a:pt x="110604" y="547286"/>
                  <a:pt x="108966" y="541079"/>
                </a:cubicBezTo>
                <a:cubicBezTo>
                  <a:pt x="106983" y="533666"/>
                  <a:pt x="111379" y="526079"/>
                  <a:pt x="118793" y="524097"/>
                </a:cubicBezTo>
                <a:lnTo>
                  <a:pt x="222414" y="496338"/>
                </a:lnTo>
                <a:lnTo>
                  <a:pt x="318448" y="330045"/>
                </a:lnTo>
                <a:lnTo>
                  <a:pt x="128190" y="330045"/>
                </a:lnTo>
                <a:lnTo>
                  <a:pt x="50603" y="407631"/>
                </a:lnTo>
                <a:cubicBezTo>
                  <a:pt x="47931" y="410303"/>
                  <a:pt x="44310" y="411683"/>
                  <a:pt x="40776" y="411683"/>
                </a:cubicBezTo>
                <a:cubicBezTo>
                  <a:pt x="37241" y="411683"/>
                  <a:pt x="33707" y="410303"/>
                  <a:pt x="30948" y="407631"/>
                </a:cubicBezTo>
                <a:cubicBezTo>
                  <a:pt x="25517" y="402200"/>
                  <a:pt x="25517" y="393407"/>
                  <a:pt x="30948" y="387976"/>
                </a:cubicBezTo>
                <a:lnTo>
                  <a:pt x="88966" y="329959"/>
                </a:lnTo>
                <a:lnTo>
                  <a:pt x="13879" y="329959"/>
                </a:lnTo>
                <a:cubicBezTo>
                  <a:pt x="6207" y="329959"/>
                  <a:pt x="0" y="323752"/>
                  <a:pt x="0" y="316079"/>
                </a:cubicBezTo>
                <a:cubicBezTo>
                  <a:pt x="0" y="308407"/>
                  <a:pt x="6207" y="302200"/>
                  <a:pt x="13879" y="302200"/>
                </a:cubicBezTo>
                <a:lnTo>
                  <a:pt x="87241" y="302200"/>
                </a:lnTo>
                <a:lnTo>
                  <a:pt x="30948" y="245993"/>
                </a:lnTo>
                <a:cubicBezTo>
                  <a:pt x="25517" y="240562"/>
                  <a:pt x="25517" y="231769"/>
                  <a:pt x="30948" y="226338"/>
                </a:cubicBezTo>
                <a:cubicBezTo>
                  <a:pt x="36379" y="220907"/>
                  <a:pt x="45173" y="220907"/>
                  <a:pt x="50603" y="226338"/>
                </a:cubicBezTo>
                <a:lnTo>
                  <a:pt x="126466" y="302200"/>
                </a:lnTo>
                <a:lnTo>
                  <a:pt x="318448" y="302200"/>
                </a:lnTo>
                <a:lnTo>
                  <a:pt x="223362" y="137458"/>
                </a:lnTo>
                <a:lnTo>
                  <a:pt x="117328" y="109010"/>
                </a:lnTo>
                <a:cubicBezTo>
                  <a:pt x="109914" y="107027"/>
                  <a:pt x="105517" y="99441"/>
                  <a:pt x="107500" y="92027"/>
                </a:cubicBezTo>
                <a:cubicBezTo>
                  <a:pt x="109483" y="84613"/>
                  <a:pt x="117069" y="80217"/>
                  <a:pt x="124483" y="82200"/>
                </a:cubicBezTo>
                <a:lnTo>
                  <a:pt x="203707" y="103407"/>
                </a:lnTo>
                <a:lnTo>
                  <a:pt x="166207" y="38407"/>
                </a:lnTo>
                <a:cubicBezTo>
                  <a:pt x="162414" y="31769"/>
                  <a:pt x="164655" y="23320"/>
                  <a:pt x="171293" y="19441"/>
                </a:cubicBezTo>
                <a:cubicBezTo>
                  <a:pt x="177931" y="15648"/>
                  <a:pt x="186379" y="17889"/>
                  <a:pt x="190259" y="24527"/>
                </a:cubicBezTo>
                <a:lnTo>
                  <a:pt x="226983" y="88062"/>
                </a:lnTo>
                <a:lnTo>
                  <a:pt x="247586" y="11165"/>
                </a:lnTo>
                <a:cubicBezTo>
                  <a:pt x="249569" y="3752"/>
                  <a:pt x="257241" y="-645"/>
                  <a:pt x="264569" y="1338"/>
                </a:cubicBezTo>
                <a:cubicBezTo>
                  <a:pt x="271983" y="3320"/>
                  <a:pt x="276379" y="10907"/>
                  <a:pt x="274397" y="18321"/>
                </a:cubicBezTo>
                <a:lnTo>
                  <a:pt x="246638" y="122028"/>
                </a:lnTo>
                <a:lnTo>
                  <a:pt x="342587" y="288321"/>
                </a:lnTo>
                <a:lnTo>
                  <a:pt x="437759" y="123493"/>
                </a:lnTo>
                <a:lnTo>
                  <a:pt x="409311" y="17458"/>
                </a:lnTo>
                <a:cubicBezTo>
                  <a:pt x="407328" y="10045"/>
                  <a:pt x="411724" y="2458"/>
                  <a:pt x="419138" y="476"/>
                </a:cubicBezTo>
                <a:cubicBezTo>
                  <a:pt x="426552" y="-1507"/>
                  <a:pt x="434138" y="2889"/>
                  <a:pt x="436121" y="10303"/>
                </a:cubicBezTo>
                <a:lnTo>
                  <a:pt x="457328" y="89527"/>
                </a:lnTo>
                <a:lnTo>
                  <a:pt x="494828" y="24527"/>
                </a:lnTo>
                <a:cubicBezTo>
                  <a:pt x="498621" y="17889"/>
                  <a:pt x="507156" y="15648"/>
                  <a:pt x="513793" y="19441"/>
                </a:cubicBezTo>
                <a:cubicBezTo>
                  <a:pt x="520431" y="23234"/>
                  <a:pt x="522673" y="31769"/>
                  <a:pt x="518880" y="38407"/>
                </a:cubicBezTo>
                <a:lnTo>
                  <a:pt x="482155" y="101941"/>
                </a:lnTo>
                <a:lnTo>
                  <a:pt x="559052" y="81338"/>
                </a:lnTo>
                <a:cubicBezTo>
                  <a:pt x="566466" y="79355"/>
                  <a:pt x="574052" y="83752"/>
                  <a:pt x="576035" y="91165"/>
                </a:cubicBezTo>
                <a:cubicBezTo>
                  <a:pt x="578018" y="98579"/>
                  <a:pt x="573621" y="106165"/>
                  <a:pt x="566207" y="108148"/>
                </a:cubicBezTo>
                <a:lnTo>
                  <a:pt x="462500" y="135907"/>
                </a:lnTo>
                <a:lnTo>
                  <a:pt x="366552" y="302200"/>
                </a:lnTo>
                <a:lnTo>
                  <a:pt x="556897" y="302200"/>
                </a:lnTo>
                <a:lnTo>
                  <a:pt x="634483" y="224614"/>
                </a:lnTo>
                <a:cubicBezTo>
                  <a:pt x="639914" y="219183"/>
                  <a:pt x="648707" y="219183"/>
                  <a:pt x="654138" y="224614"/>
                </a:cubicBezTo>
                <a:cubicBezTo>
                  <a:pt x="659569" y="230045"/>
                  <a:pt x="659569" y="238838"/>
                  <a:pt x="654138" y="244269"/>
                </a:cubicBezTo>
                <a:lnTo>
                  <a:pt x="596121" y="302286"/>
                </a:lnTo>
                <a:lnTo>
                  <a:pt x="671207" y="302286"/>
                </a:lnTo>
                <a:cubicBezTo>
                  <a:pt x="678794" y="302200"/>
                  <a:pt x="684914" y="308407"/>
                  <a:pt x="684914" y="316079"/>
                </a:cubicBezTo>
                <a:lnTo>
                  <a:pt x="684914" y="316079"/>
                </a:lnTo>
                <a:close/>
              </a:path>
            </a:pathLst>
          </a:custGeom>
          <a:solidFill>
            <a:schemeClr val="bg2"/>
          </a:solidFill>
          <a:ln w="8617" cap="flat">
            <a:noFill/>
            <a:prstDash val="solid"/>
            <a:miter/>
          </a:ln>
        </p:spPr>
        <p:txBody>
          <a:bodyPr rtlCol="0" anchor="ctr"/>
          <a:lstStyle/>
          <a:p>
            <a:endParaRPr lang="en-US"/>
          </a:p>
        </p:txBody>
      </p:sp>
      <p:pic>
        <p:nvPicPr>
          <p:cNvPr id="19" name="Picture 18">
            <a:extLst>
              <a:ext uri="{FF2B5EF4-FFF2-40B4-BE49-F238E27FC236}">
                <a16:creationId xmlns:a16="http://schemas.microsoft.com/office/drawing/2014/main" id="{59AC3A14-D6DB-46D2-9EDC-E3AC2514694D}"/>
              </a:ext>
            </a:extLst>
          </p:cNvPr>
          <p:cNvPicPr>
            <a:picLocks noChangeAspect="1"/>
          </p:cNvPicPr>
          <p:nvPr/>
        </p:nvPicPr>
        <p:blipFill>
          <a:blip r:embed="rId5"/>
          <a:stretch>
            <a:fillRect/>
          </a:stretch>
        </p:blipFill>
        <p:spPr>
          <a:xfrm>
            <a:off x="2511195" y="3802497"/>
            <a:ext cx="3274948" cy="1270454"/>
          </a:xfrm>
          <a:prstGeom prst="rect">
            <a:avLst/>
          </a:prstGeom>
        </p:spPr>
      </p:pic>
    </p:spTree>
    <p:extLst>
      <p:ext uri="{BB962C8B-B14F-4D97-AF65-F5344CB8AC3E}">
        <p14:creationId xmlns:p14="http://schemas.microsoft.com/office/powerpoint/2010/main" val="213276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9FB5C5-523E-4BF7-9AD8-A68B454EC837}"/>
              </a:ext>
            </a:extLst>
          </p:cNvPr>
          <p:cNvSpPr txBox="1"/>
          <p:nvPr/>
        </p:nvSpPr>
        <p:spPr>
          <a:xfrm>
            <a:off x="3742295" y="234756"/>
            <a:ext cx="4707409" cy="1077218"/>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3200" dirty="0"/>
              <a:t>LIVE API </a:t>
            </a:r>
            <a:r>
              <a:rPr lang="en-US" sz="3200" dirty="0">
                <a:solidFill>
                  <a:schemeClr val="tx1">
                    <a:lumMod val="50000"/>
                    <a:lumOff val="50000"/>
                  </a:schemeClr>
                </a:solidFill>
              </a:rPr>
              <a:t>Get all items</a:t>
            </a:r>
          </a:p>
          <a:p>
            <a:endParaRPr lang="en-US" sz="3200" dirty="0"/>
          </a:p>
        </p:txBody>
      </p:sp>
      <p:sp>
        <p:nvSpPr>
          <p:cNvPr id="5" name="TextBox 4">
            <a:extLst>
              <a:ext uri="{FF2B5EF4-FFF2-40B4-BE49-F238E27FC236}">
                <a16:creationId xmlns:a16="http://schemas.microsoft.com/office/drawing/2014/main" id="{6B304867-3CE0-4059-A1F6-A69A1003168C}"/>
              </a:ext>
            </a:extLst>
          </p:cNvPr>
          <p:cNvSpPr txBox="1"/>
          <p:nvPr/>
        </p:nvSpPr>
        <p:spPr>
          <a:xfrm>
            <a:off x="1867871" y="870486"/>
            <a:ext cx="8456258" cy="338554"/>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1600" dirty="0">
                <a:solidFill>
                  <a:schemeClr val="tx1">
                    <a:lumMod val="65000"/>
                    <a:lumOff val="35000"/>
                  </a:schemeClr>
                </a:solidFill>
              </a:rPr>
              <a:t>https://us-east-1.aws.data.mongodb-api.com/app/weather-qdoyy/endpoint/weather</a:t>
            </a:r>
          </a:p>
        </p:txBody>
      </p:sp>
      <p:pic>
        <p:nvPicPr>
          <p:cNvPr id="6" name="Picture 5">
            <a:extLst>
              <a:ext uri="{FF2B5EF4-FFF2-40B4-BE49-F238E27FC236}">
                <a16:creationId xmlns:a16="http://schemas.microsoft.com/office/drawing/2014/main" id="{2F9D3459-49F2-4899-B2A0-0F0ACE14E1E5}"/>
              </a:ext>
            </a:extLst>
          </p:cNvPr>
          <p:cNvPicPr>
            <a:picLocks noChangeAspect="1"/>
          </p:cNvPicPr>
          <p:nvPr/>
        </p:nvPicPr>
        <p:blipFill>
          <a:blip r:embed="rId2"/>
          <a:stretch>
            <a:fillRect/>
          </a:stretch>
        </p:blipFill>
        <p:spPr>
          <a:xfrm>
            <a:off x="2135849" y="1414907"/>
            <a:ext cx="7522086" cy="5120640"/>
          </a:xfrm>
          <a:prstGeom prst="rect">
            <a:avLst/>
          </a:prstGeom>
        </p:spPr>
      </p:pic>
    </p:spTree>
    <p:extLst>
      <p:ext uri="{BB962C8B-B14F-4D97-AF65-F5344CB8AC3E}">
        <p14:creationId xmlns:p14="http://schemas.microsoft.com/office/powerpoint/2010/main" val="3864293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9FB5C5-523E-4BF7-9AD8-A68B454EC837}"/>
              </a:ext>
            </a:extLst>
          </p:cNvPr>
          <p:cNvSpPr txBox="1"/>
          <p:nvPr/>
        </p:nvSpPr>
        <p:spPr>
          <a:xfrm>
            <a:off x="3321510" y="285711"/>
            <a:ext cx="6336425" cy="584775"/>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3200" dirty="0"/>
              <a:t>LIVE API </a:t>
            </a:r>
            <a:r>
              <a:rPr lang="en-US" sz="3200" dirty="0">
                <a:solidFill>
                  <a:schemeClr val="tx1">
                    <a:lumMod val="50000"/>
                    <a:lumOff val="50000"/>
                  </a:schemeClr>
                </a:solidFill>
              </a:rPr>
              <a:t>Get a range of items</a:t>
            </a:r>
            <a:endParaRPr lang="en-US" sz="3200" dirty="0"/>
          </a:p>
        </p:txBody>
      </p:sp>
      <p:sp>
        <p:nvSpPr>
          <p:cNvPr id="5" name="TextBox 4">
            <a:extLst>
              <a:ext uri="{FF2B5EF4-FFF2-40B4-BE49-F238E27FC236}">
                <a16:creationId xmlns:a16="http://schemas.microsoft.com/office/drawing/2014/main" id="{6B304867-3CE0-4059-A1F6-A69A1003168C}"/>
              </a:ext>
            </a:extLst>
          </p:cNvPr>
          <p:cNvSpPr txBox="1"/>
          <p:nvPr/>
        </p:nvSpPr>
        <p:spPr>
          <a:xfrm>
            <a:off x="1867871" y="870486"/>
            <a:ext cx="8456258" cy="338554"/>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1600">
                <a:solidFill>
                  <a:schemeClr val="tx1">
                    <a:lumMod val="65000"/>
                    <a:lumOff val="35000"/>
                  </a:schemeClr>
                </a:solidFill>
              </a:rPr>
              <a:t>https://us-east-1.aws.data.mongodb-api.com/app/weather-qdoyy/endpoint/weatherRange</a:t>
            </a:r>
            <a:endParaRPr lang="en-US" sz="1600" dirty="0">
              <a:solidFill>
                <a:schemeClr val="tx1">
                  <a:lumMod val="65000"/>
                  <a:lumOff val="35000"/>
                </a:schemeClr>
              </a:solidFill>
            </a:endParaRPr>
          </a:p>
        </p:txBody>
      </p:sp>
      <p:pic>
        <p:nvPicPr>
          <p:cNvPr id="4" name="Picture 3">
            <a:extLst>
              <a:ext uri="{FF2B5EF4-FFF2-40B4-BE49-F238E27FC236}">
                <a16:creationId xmlns:a16="http://schemas.microsoft.com/office/drawing/2014/main" id="{775A4253-6884-4A3F-B958-0C7868DACAAA}"/>
              </a:ext>
            </a:extLst>
          </p:cNvPr>
          <p:cNvPicPr>
            <a:picLocks noChangeAspect="1"/>
          </p:cNvPicPr>
          <p:nvPr/>
        </p:nvPicPr>
        <p:blipFill>
          <a:blip r:embed="rId2"/>
          <a:stretch>
            <a:fillRect/>
          </a:stretch>
        </p:blipFill>
        <p:spPr>
          <a:xfrm>
            <a:off x="2035994" y="1280160"/>
            <a:ext cx="8120012" cy="5435600"/>
          </a:xfrm>
          <a:prstGeom prst="rect">
            <a:avLst/>
          </a:prstGeom>
        </p:spPr>
      </p:pic>
    </p:spTree>
    <p:extLst>
      <p:ext uri="{BB962C8B-B14F-4D97-AF65-F5344CB8AC3E}">
        <p14:creationId xmlns:p14="http://schemas.microsoft.com/office/powerpoint/2010/main" val="4008461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9FB5C5-523E-4BF7-9AD8-A68B454EC837}"/>
              </a:ext>
            </a:extLst>
          </p:cNvPr>
          <p:cNvSpPr txBox="1"/>
          <p:nvPr/>
        </p:nvSpPr>
        <p:spPr>
          <a:xfrm>
            <a:off x="3321510" y="285711"/>
            <a:ext cx="6336425" cy="584775"/>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3200" dirty="0"/>
              <a:t>LIVE API </a:t>
            </a:r>
            <a:r>
              <a:rPr lang="en-US" sz="3200" dirty="0">
                <a:solidFill>
                  <a:schemeClr val="tx1">
                    <a:lumMod val="50000"/>
                    <a:lumOff val="50000"/>
                  </a:schemeClr>
                </a:solidFill>
              </a:rPr>
              <a:t>Get item by ID</a:t>
            </a:r>
            <a:endParaRPr lang="en-US" sz="3200" dirty="0"/>
          </a:p>
        </p:txBody>
      </p:sp>
      <p:sp>
        <p:nvSpPr>
          <p:cNvPr id="5" name="TextBox 4">
            <a:extLst>
              <a:ext uri="{FF2B5EF4-FFF2-40B4-BE49-F238E27FC236}">
                <a16:creationId xmlns:a16="http://schemas.microsoft.com/office/drawing/2014/main" id="{6B304867-3CE0-4059-A1F6-A69A1003168C}"/>
              </a:ext>
            </a:extLst>
          </p:cNvPr>
          <p:cNvSpPr txBox="1"/>
          <p:nvPr/>
        </p:nvSpPr>
        <p:spPr>
          <a:xfrm>
            <a:off x="1867871" y="870486"/>
            <a:ext cx="8456258" cy="338554"/>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1600" dirty="0">
                <a:solidFill>
                  <a:schemeClr val="tx1">
                    <a:lumMod val="65000"/>
                    <a:lumOff val="35000"/>
                  </a:schemeClr>
                </a:solidFill>
              </a:rPr>
              <a:t>https://us-east-1.aws.data.mongodb-api.com/app/weather-qdoyy/endpoint/weatherID</a:t>
            </a:r>
          </a:p>
        </p:txBody>
      </p:sp>
      <p:pic>
        <p:nvPicPr>
          <p:cNvPr id="6" name="Picture 5">
            <a:extLst>
              <a:ext uri="{FF2B5EF4-FFF2-40B4-BE49-F238E27FC236}">
                <a16:creationId xmlns:a16="http://schemas.microsoft.com/office/drawing/2014/main" id="{0D58C6CA-C44F-43D8-9F7F-6F7EC2C9E4E6}"/>
              </a:ext>
            </a:extLst>
          </p:cNvPr>
          <p:cNvPicPr>
            <a:picLocks noChangeAspect="1"/>
          </p:cNvPicPr>
          <p:nvPr/>
        </p:nvPicPr>
        <p:blipFill>
          <a:blip r:embed="rId2"/>
          <a:stretch>
            <a:fillRect/>
          </a:stretch>
        </p:blipFill>
        <p:spPr>
          <a:xfrm>
            <a:off x="2277177" y="1419701"/>
            <a:ext cx="7637646" cy="5024120"/>
          </a:xfrm>
          <a:prstGeom prst="rect">
            <a:avLst/>
          </a:prstGeom>
        </p:spPr>
      </p:pic>
    </p:spTree>
    <p:extLst>
      <p:ext uri="{BB962C8B-B14F-4D97-AF65-F5344CB8AC3E}">
        <p14:creationId xmlns:p14="http://schemas.microsoft.com/office/powerpoint/2010/main" val="978571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6">
            <a:extLst>
              <a:ext uri="{FF2B5EF4-FFF2-40B4-BE49-F238E27FC236}">
                <a16:creationId xmlns:a16="http://schemas.microsoft.com/office/drawing/2014/main" id="{2CACC412-568B-4CB8-95F3-8A34CEDCD23E}"/>
              </a:ext>
            </a:extLst>
          </p:cNvPr>
          <p:cNvSpPr/>
          <p:nvPr/>
        </p:nvSpPr>
        <p:spPr>
          <a:xfrm rot="5400000">
            <a:off x="6516199" y="3712858"/>
            <a:ext cx="1271869" cy="1050980"/>
          </a:xfrm>
          <a:custGeom>
            <a:avLst/>
            <a:gdLst/>
            <a:ahLst/>
            <a:cxnLst>
              <a:cxn ang="0">
                <a:pos x="wd2" y="hd2"/>
              </a:cxn>
              <a:cxn ang="5400000">
                <a:pos x="wd2" y="hd2"/>
              </a:cxn>
              <a:cxn ang="10800000">
                <a:pos x="wd2" y="hd2"/>
              </a:cxn>
              <a:cxn ang="16200000">
                <a:pos x="wd2" y="hd2"/>
              </a:cxn>
            </a:cxnLst>
            <a:rect l="0" t="0" r="r" b="b"/>
            <a:pathLst>
              <a:path w="21600" h="21600" extrusionOk="0">
                <a:moveTo>
                  <a:pt x="0" y="8775"/>
                </a:moveTo>
                <a:lnTo>
                  <a:pt x="12622" y="0"/>
                </a:lnTo>
                <a:lnTo>
                  <a:pt x="21600" y="6349"/>
                </a:lnTo>
                <a:lnTo>
                  <a:pt x="0" y="21600"/>
                </a:lnTo>
                <a:lnTo>
                  <a:pt x="0" y="8775"/>
                </a:lnTo>
                <a:close/>
              </a:path>
            </a:pathLst>
          </a:custGeom>
          <a:solidFill>
            <a:schemeClr val="accent3">
              <a:lumMod val="75000"/>
            </a:schemeClr>
          </a:solidFill>
          <a:ln w="12700" cap="flat">
            <a:noFill/>
            <a:miter lim="400000"/>
          </a:ln>
          <a:effectLst/>
        </p:spPr>
        <p:txBody>
          <a:bodyPr wrap="square" lIns="0" tIns="0" rIns="0" bIns="0" numCol="1" anchor="t">
            <a:noAutofit/>
          </a:bodyPr>
          <a:lstStyle/>
          <a:p>
            <a:pPr lvl="0"/>
            <a:endParaRPr dirty="0"/>
          </a:p>
        </p:txBody>
      </p:sp>
      <p:sp>
        <p:nvSpPr>
          <p:cNvPr id="3" name="Shape 7">
            <a:extLst>
              <a:ext uri="{FF2B5EF4-FFF2-40B4-BE49-F238E27FC236}">
                <a16:creationId xmlns:a16="http://schemas.microsoft.com/office/drawing/2014/main" id="{E7B667A4-C792-476C-B46B-85F80238809C}"/>
              </a:ext>
            </a:extLst>
          </p:cNvPr>
          <p:cNvSpPr/>
          <p:nvPr/>
        </p:nvSpPr>
        <p:spPr>
          <a:xfrm rot="5400000" flipH="1">
            <a:off x="6516199" y="2440990"/>
            <a:ext cx="1271868" cy="1050980"/>
          </a:xfrm>
          <a:custGeom>
            <a:avLst/>
            <a:gdLst/>
            <a:ahLst/>
            <a:cxnLst>
              <a:cxn ang="0">
                <a:pos x="wd2" y="hd2"/>
              </a:cxn>
              <a:cxn ang="5400000">
                <a:pos x="wd2" y="hd2"/>
              </a:cxn>
              <a:cxn ang="10800000">
                <a:pos x="wd2" y="hd2"/>
              </a:cxn>
              <a:cxn ang="16200000">
                <a:pos x="wd2" y="hd2"/>
              </a:cxn>
            </a:cxnLst>
            <a:rect l="0" t="0" r="r" b="b"/>
            <a:pathLst>
              <a:path w="21600" h="21600" extrusionOk="0">
                <a:moveTo>
                  <a:pt x="0" y="8775"/>
                </a:moveTo>
                <a:lnTo>
                  <a:pt x="12622" y="0"/>
                </a:lnTo>
                <a:lnTo>
                  <a:pt x="21600" y="6349"/>
                </a:lnTo>
                <a:lnTo>
                  <a:pt x="0" y="21600"/>
                </a:lnTo>
                <a:lnTo>
                  <a:pt x="0" y="8775"/>
                </a:lnTo>
                <a:close/>
              </a:path>
            </a:pathLst>
          </a:custGeom>
          <a:solidFill>
            <a:schemeClr val="accent3"/>
          </a:solidFill>
          <a:ln w="12700" cap="flat">
            <a:noFill/>
            <a:miter lim="400000"/>
          </a:ln>
          <a:effectLst/>
        </p:spPr>
        <p:txBody>
          <a:bodyPr wrap="square" lIns="0" tIns="0" rIns="0" bIns="0" numCol="1" anchor="t">
            <a:noAutofit/>
          </a:bodyPr>
          <a:lstStyle/>
          <a:p>
            <a:pPr lvl="0"/>
            <a:endParaRPr dirty="0"/>
          </a:p>
        </p:txBody>
      </p:sp>
      <p:sp>
        <p:nvSpPr>
          <p:cNvPr id="4" name="Shape 9">
            <a:extLst>
              <a:ext uri="{FF2B5EF4-FFF2-40B4-BE49-F238E27FC236}">
                <a16:creationId xmlns:a16="http://schemas.microsoft.com/office/drawing/2014/main" id="{47797214-1129-4AA7-8A8C-40B915EC1786}"/>
              </a:ext>
            </a:extLst>
          </p:cNvPr>
          <p:cNvSpPr/>
          <p:nvPr/>
        </p:nvSpPr>
        <p:spPr>
          <a:xfrm rot="16200000" flipH="1">
            <a:off x="4405542" y="3712858"/>
            <a:ext cx="1271869" cy="1050980"/>
          </a:xfrm>
          <a:custGeom>
            <a:avLst/>
            <a:gdLst/>
            <a:ahLst/>
            <a:cxnLst>
              <a:cxn ang="0">
                <a:pos x="wd2" y="hd2"/>
              </a:cxn>
              <a:cxn ang="5400000">
                <a:pos x="wd2" y="hd2"/>
              </a:cxn>
              <a:cxn ang="10800000">
                <a:pos x="wd2" y="hd2"/>
              </a:cxn>
              <a:cxn ang="16200000">
                <a:pos x="wd2" y="hd2"/>
              </a:cxn>
            </a:cxnLst>
            <a:rect l="0" t="0" r="r" b="b"/>
            <a:pathLst>
              <a:path w="21600" h="21600" extrusionOk="0">
                <a:moveTo>
                  <a:pt x="0" y="8775"/>
                </a:moveTo>
                <a:lnTo>
                  <a:pt x="12622" y="0"/>
                </a:lnTo>
                <a:lnTo>
                  <a:pt x="21600" y="6349"/>
                </a:lnTo>
                <a:lnTo>
                  <a:pt x="0" y="21600"/>
                </a:lnTo>
                <a:lnTo>
                  <a:pt x="0" y="8775"/>
                </a:lnTo>
                <a:close/>
              </a:path>
            </a:pathLst>
          </a:custGeom>
          <a:solidFill>
            <a:schemeClr val="accent5"/>
          </a:solidFill>
          <a:ln w="12700" cap="flat">
            <a:noFill/>
            <a:miter lim="400000"/>
          </a:ln>
          <a:effectLst/>
        </p:spPr>
        <p:txBody>
          <a:bodyPr wrap="square" lIns="0" tIns="0" rIns="0" bIns="0" numCol="1" anchor="t">
            <a:noAutofit/>
          </a:bodyPr>
          <a:lstStyle/>
          <a:p>
            <a:pPr lvl="0"/>
            <a:endParaRPr dirty="0"/>
          </a:p>
        </p:txBody>
      </p:sp>
      <p:sp>
        <p:nvSpPr>
          <p:cNvPr id="5" name="Shape 10">
            <a:extLst>
              <a:ext uri="{FF2B5EF4-FFF2-40B4-BE49-F238E27FC236}">
                <a16:creationId xmlns:a16="http://schemas.microsoft.com/office/drawing/2014/main" id="{5705EC17-D894-4778-B4F3-9258AEDDBDBA}"/>
              </a:ext>
            </a:extLst>
          </p:cNvPr>
          <p:cNvSpPr/>
          <p:nvPr/>
        </p:nvSpPr>
        <p:spPr>
          <a:xfrm rot="16200000">
            <a:off x="4405542" y="2440989"/>
            <a:ext cx="1271868" cy="1050980"/>
          </a:xfrm>
          <a:custGeom>
            <a:avLst/>
            <a:gdLst/>
            <a:ahLst/>
            <a:cxnLst>
              <a:cxn ang="0">
                <a:pos x="wd2" y="hd2"/>
              </a:cxn>
              <a:cxn ang="5400000">
                <a:pos x="wd2" y="hd2"/>
              </a:cxn>
              <a:cxn ang="10800000">
                <a:pos x="wd2" y="hd2"/>
              </a:cxn>
              <a:cxn ang="16200000">
                <a:pos x="wd2" y="hd2"/>
              </a:cxn>
            </a:cxnLst>
            <a:rect l="0" t="0" r="r" b="b"/>
            <a:pathLst>
              <a:path w="21600" h="21600" extrusionOk="0">
                <a:moveTo>
                  <a:pt x="0" y="8775"/>
                </a:moveTo>
                <a:lnTo>
                  <a:pt x="12622" y="0"/>
                </a:lnTo>
                <a:lnTo>
                  <a:pt x="21600" y="6349"/>
                </a:lnTo>
                <a:lnTo>
                  <a:pt x="0" y="21600"/>
                </a:lnTo>
                <a:lnTo>
                  <a:pt x="0" y="8775"/>
                </a:lnTo>
                <a:close/>
              </a:path>
            </a:pathLst>
          </a:custGeom>
          <a:solidFill>
            <a:schemeClr val="accent5">
              <a:lumMod val="75000"/>
            </a:schemeClr>
          </a:solidFill>
          <a:ln w="12700" cap="flat">
            <a:noFill/>
            <a:miter lim="400000"/>
          </a:ln>
          <a:effectLst/>
        </p:spPr>
        <p:txBody>
          <a:bodyPr wrap="square" lIns="0" tIns="0" rIns="0" bIns="0" numCol="1" anchor="t">
            <a:noAutofit/>
          </a:bodyPr>
          <a:lstStyle/>
          <a:p>
            <a:pPr lvl="0"/>
            <a:endParaRPr dirty="0"/>
          </a:p>
        </p:txBody>
      </p:sp>
      <p:sp>
        <p:nvSpPr>
          <p:cNvPr id="6" name="Shape 12">
            <a:extLst>
              <a:ext uri="{FF2B5EF4-FFF2-40B4-BE49-F238E27FC236}">
                <a16:creationId xmlns:a16="http://schemas.microsoft.com/office/drawing/2014/main" id="{6AB7BAF0-E4C1-49DA-BD72-6C042B5424AB}"/>
              </a:ext>
            </a:extLst>
          </p:cNvPr>
          <p:cNvSpPr/>
          <p:nvPr/>
        </p:nvSpPr>
        <p:spPr>
          <a:xfrm flipH="1">
            <a:off x="4823717" y="2021971"/>
            <a:ext cx="1271868" cy="1050981"/>
          </a:xfrm>
          <a:custGeom>
            <a:avLst/>
            <a:gdLst/>
            <a:ahLst/>
            <a:cxnLst>
              <a:cxn ang="0">
                <a:pos x="wd2" y="hd2"/>
              </a:cxn>
              <a:cxn ang="5400000">
                <a:pos x="wd2" y="hd2"/>
              </a:cxn>
              <a:cxn ang="10800000">
                <a:pos x="wd2" y="hd2"/>
              </a:cxn>
              <a:cxn ang="16200000">
                <a:pos x="wd2" y="hd2"/>
              </a:cxn>
            </a:cxnLst>
            <a:rect l="0" t="0" r="r" b="b"/>
            <a:pathLst>
              <a:path w="21600" h="21600" extrusionOk="0">
                <a:moveTo>
                  <a:pt x="0" y="8775"/>
                </a:moveTo>
                <a:lnTo>
                  <a:pt x="12622" y="0"/>
                </a:lnTo>
                <a:lnTo>
                  <a:pt x="21600" y="6349"/>
                </a:lnTo>
                <a:lnTo>
                  <a:pt x="0" y="21600"/>
                </a:lnTo>
                <a:lnTo>
                  <a:pt x="0" y="8775"/>
                </a:lnTo>
                <a:close/>
              </a:path>
            </a:pathLst>
          </a:custGeom>
          <a:solidFill>
            <a:schemeClr val="accent2"/>
          </a:solidFill>
          <a:ln w="12700" cap="flat">
            <a:noFill/>
            <a:miter lim="400000"/>
          </a:ln>
          <a:effectLst/>
        </p:spPr>
        <p:txBody>
          <a:bodyPr wrap="square" lIns="0" tIns="0" rIns="0" bIns="0" numCol="1" anchor="t">
            <a:noAutofit/>
          </a:bodyPr>
          <a:lstStyle/>
          <a:p>
            <a:pPr lvl="0"/>
            <a:endParaRPr dirty="0"/>
          </a:p>
        </p:txBody>
      </p:sp>
      <p:sp>
        <p:nvSpPr>
          <p:cNvPr id="7" name="Shape 13">
            <a:extLst>
              <a:ext uri="{FF2B5EF4-FFF2-40B4-BE49-F238E27FC236}">
                <a16:creationId xmlns:a16="http://schemas.microsoft.com/office/drawing/2014/main" id="{E57FB918-95E3-4A82-BD7A-692E5CE777EE}"/>
              </a:ext>
            </a:extLst>
          </p:cNvPr>
          <p:cNvSpPr/>
          <p:nvPr/>
        </p:nvSpPr>
        <p:spPr>
          <a:xfrm>
            <a:off x="6095585" y="2021970"/>
            <a:ext cx="1271868" cy="1050981"/>
          </a:xfrm>
          <a:custGeom>
            <a:avLst/>
            <a:gdLst/>
            <a:ahLst/>
            <a:cxnLst>
              <a:cxn ang="0">
                <a:pos x="wd2" y="hd2"/>
              </a:cxn>
              <a:cxn ang="5400000">
                <a:pos x="wd2" y="hd2"/>
              </a:cxn>
              <a:cxn ang="10800000">
                <a:pos x="wd2" y="hd2"/>
              </a:cxn>
              <a:cxn ang="16200000">
                <a:pos x="wd2" y="hd2"/>
              </a:cxn>
            </a:cxnLst>
            <a:rect l="0" t="0" r="r" b="b"/>
            <a:pathLst>
              <a:path w="21600" h="21600" extrusionOk="0">
                <a:moveTo>
                  <a:pt x="0" y="8775"/>
                </a:moveTo>
                <a:lnTo>
                  <a:pt x="12622" y="0"/>
                </a:lnTo>
                <a:lnTo>
                  <a:pt x="21600" y="6349"/>
                </a:lnTo>
                <a:lnTo>
                  <a:pt x="0" y="21600"/>
                </a:lnTo>
                <a:lnTo>
                  <a:pt x="0" y="8775"/>
                </a:lnTo>
                <a:close/>
              </a:path>
            </a:pathLst>
          </a:custGeom>
          <a:solidFill>
            <a:schemeClr val="accent2">
              <a:lumMod val="50000"/>
            </a:schemeClr>
          </a:solidFill>
          <a:ln w="12700" cap="flat">
            <a:noFill/>
            <a:miter lim="400000"/>
          </a:ln>
          <a:effectLst/>
        </p:spPr>
        <p:txBody>
          <a:bodyPr wrap="square" lIns="0" tIns="0" rIns="0" bIns="0" numCol="1" anchor="t">
            <a:noAutofit/>
          </a:bodyPr>
          <a:lstStyle/>
          <a:p>
            <a:pPr lvl="0"/>
            <a:endParaRPr dirty="0"/>
          </a:p>
        </p:txBody>
      </p:sp>
      <p:sp>
        <p:nvSpPr>
          <p:cNvPr id="8" name="Shape 15">
            <a:extLst>
              <a:ext uri="{FF2B5EF4-FFF2-40B4-BE49-F238E27FC236}">
                <a16:creationId xmlns:a16="http://schemas.microsoft.com/office/drawing/2014/main" id="{C58EE79E-4142-4E01-8708-0941C46DFF7C}"/>
              </a:ext>
            </a:extLst>
          </p:cNvPr>
          <p:cNvSpPr/>
          <p:nvPr/>
        </p:nvSpPr>
        <p:spPr>
          <a:xfrm rot="10800000">
            <a:off x="4823717" y="4131100"/>
            <a:ext cx="1271868" cy="1050981"/>
          </a:xfrm>
          <a:custGeom>
            <a:avLst/>
            <a:gdLst/>
            <a:ahLst/>
            <a:cxnLst>
              <a:cxn ang="0">
                <a:pos x="wd2" y="hd2"/>
              </a:cxn>
              <a:cxn ang="5400000">
                <a:pos x="wd2" y="hd2"/>
              </a:cxn>
              <a:cxn ang="10800000">
                <a:pos x="wd2" y="hd2"/>
              </a:cxn>
              <a:cxn ang="16200000">
                <a:pos x="wd2" y="hd2"/>
              </a:cxn>
            </a:cxnLst>
            <a:rect l="0" t="0" r="r" b="b"/>
            <a:pathLst>
              <a:path w="21600" h="21600" extrusionOk="0">
                <a:moveTo>
                  <a:pt x="0" y="8775"/>
                </a:moveTo>
                <a:lnTo>
                  <a:pt x="12622" y="0"/>
                </a:lnTo>
                <a:lnTo>
                  <a:pt x="21600" y="6349"/>
                </a:lnTo>
                <a:lnTo>
                  <a:pt x="0" y="21600"/>
                </a:lnTo>
                <a:lnTo>
                  <a:pt x="0" y="8775"/>
                </a:lnTo>
                <a:close/>
              </a:path>
            </a:pathLst>
          </a:custGeom>
          <a:solidFill>
            <a:schemeClr val="accent4">
              <a:lumMod val="75000"/>
            </a:schemeClr>
          </a:solidFill>
          <a:ln w="12700" cap="flat">
            <a:noFill/>
            <a:miter lim="400000"/>
          </a:ln>
          <a:effectLst/>
        </p:spPr>
        <p:txBody>
          <a:bodyPr wrap="square" lIns="0" tIns="0" rIns="0" bIns="0" numCol="1" anchor="t">
            <a:noAutofit/>
          </a:bodyPr>
          <a:lstStyle/>
          <a:p>
            <a:pPr lvl="0"/>
            <a:endParaRPr dirty="0"/>
          </a:p>
        </p:txBody>
      </p:sp>
      <p:sp>
        <p:nvSpPr>
          <p:cNvPr id="9" name="Shape 16">
            <a:extLst>
              <a:ext uri="{FF2B5EF4-FFF2-40B4-BE49-F238E27FC236}">
                <a16:creationId xmlns:a16="http://schemas.microsoft.com/office/drawing/2014/main" id="{AE7A9BB7-1AD8-48F2-9A28-DCA02D4119B3}"/>
              </a:ext>
            </a:extLst>
          </p:cNvPr>
          <p:cNvSpPr/>
          <p:nvPr/>
        </p:nvSpPr>
        <p:spPr>
          <a:xfrm rot="10800000" flipH="1">
            <a:off x="6095585" y="4131100"/>
            <a:ext cx="1271868" cy="1050981"/>
          </a:xfrm>
          <a:custGeom>
            <a:avLst/>
            <a:gdLst/>
            <a:ahLst/>
            <a:cxnLst>
              <a:cxn ang="0">
                <a:pos x="wd2" y="hd2"/>
              </a:cxn>
              <a:cxn ang="5400000">
                <a:pos x="wd2" y="hd2"/>
              </a:cxn>
              <a:cxn ang="10800000">
                <a:pos x="wd2" y="hd2"/>
              </a:cxn>
              <a:cxn ang="16200000">
                <a:pos x="wd2" y="hd2"/>
              </a:cxn>
            </a:cxnLst>
            <a:rect l="0" t="0" r="r" b="b"/>
            <a:pathLst>
              <a:path w="21600" h="21600" extrusionOk="0">
                <a:moveTo>
                  <a:pt x="0" y="8775"/>
                </a:moveTo>
                <a:lnTo>
                  <a:pt x="12622" y="0"/>
                </a:lnTo>
                <a:lnTo>
                  <a:pt x="21600" y="6349"/>
                </a:lnTo>
                <a:lnTo>
                  <a:pt x="0" y="21600"/>
                </a:lnTo>
                <a:lnTo>
                  <a:pt x="0" y="8775"/>
                </a:lnTo>
                <a:close/>
              </a:path>
            </a:pathLst>
          </a:custGeom>
          <a:solidFill>
            <a:schemeClr val="accent4"/>
          </a:solidFill>
          <a:ln w="12700" cap="flat">
            <a:noFill/>
            <a:miter lim="400000"/>
          </a:ln>
          <a:effectLst/>
        </p:spPr>
        <p:txBody>
          <a:bodyPr wrap="square" lIns="38100" tIns="38100" rIns="38100" bIns="38100" numCol="1" anchor="ctr">
            <a:noAutofit/>
          </a:bodyPr>
          <a:lstStyle/>
          <a:p>
            <a:pPr lvl="0"/>
            <a:endParaRPr dirty="0"/>
          </a:p>
        </p:txBody>
      </p:sp>
      <p:sp>
        <p:nvSpPr>
          <p:cNvPr id="10" name="Oval 9">
            <a:extLst>
              <a:ext uri="{FF2B5EF4-FFF2-40B4-BE49-F238E27FC236}">
                <a16:creationId xmlns:a16="http://schemas.microsoft.com/office/drawing/2014/main" id="{AA0FBFC9-6724-4E82-BACB-1A2339403947}"/>
              </a:ext>
            </a:extLst>
          </p:cNvPr>
          <p:cNvSpPr/>
          <p:nvPr/>
        </p:nvSpPr>
        <p:spPr>
          <a:xfrm>
            <a:off x="4513543" y="1948860"/>
            <a:ext cx="671511" cy="671512"/>
          </a:xfrm>
          <a:prstGeom prst="ellipse">
            <a:avLst/>
          </a:prstGeom>
          <a:solidFill>
            <a:schemeClr val="accent2"/>
          </a:solidFill>
          <a:ln>
            <a:noFill/>
          </a:ln>
          <a:effectLst>
            <a:outerShdw blurRad="190500" dist="419100" dir="5400000" sx="45000" sy="4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BB27AF43-E45D-44EA-B5F1-0BCEBDE94FDF}"/>
              </a:ext>
            </a:extLst>
          </p:cNvPr>
          <p:cNvSpPr/>
          <p:nvPr/>
        </p:nvSpPr>
        <p:spPr>
          <a:xfrm>
            <a:off x="4513547" y="4660561"/>
            <a:ext cx="671512" cy="671512"/>
          </a:xfrm>
          <a:prstGeom prst="ellipse">
            <a:avLst/>
          </a:prstGeom>
          <a:solidFill>
            <a:schemeClr val="accent5"/>
          </a:solidFill>
          <a:ln>
            <a:noFill/>
          </a:ln>
          <a:effectLst>
            <a:outerShdw blurRad="190500" dist="419100" dir="5400000" sx="45000" sy="4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9754FAED-E870-4958-AF3A-0A66A9EFC838}"/>
              </a:ext>
            </a:extLst>
          </p:cNvPr>
          <p:cNvSpPr/>
          <p:nvPr/>
        </p:nvSpPr>
        <p:spPr>
          <a:xfrm>
            <a:off x="7006111" y="4660561"/>
            <a:ext cx="671512" cy="671512"/>
          </a:xfrm>
          <a:prstGeom prst="ellipse">
            <a:avLst/>
          </a:prstGeom>
          <a:solidFill>
            <a:schemeClr val="accent4"/>
          </a:solidFill>
          <a:ln>
            <a:noFill/>
          </a:ln>
          <a:effectLst>
            <a:outerShdw blurRad="190500" dist="419100" dir="5400000" sx="45000" sy="4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951934D-560B-4A3B-A6D0-8B6B165B404D}"/>
              </a:ext>
            </a:extLst>
          </p:cNvPr>
          <p:cNvSpPr/>
          <p:nvPr/>
        </p:nvSpPr>
        <p:spPr>
          <a:xfrm>
            <a:off x="7006111" y="1948860"/>
            <a:ext cx="671512" cy="671512"/>
          </a:xfrm>
          <a:prstGeom prst="ellipse">
            <a:avLst/>
          </a:prstGeom>
          <a:solidFill>
            <a:schemeClr val="accent3"/>
          </a:solidFill>
          <a:ln>
            <a:noFill/>
          </a:ln>
          <a:effectLst>
            <a:outerShdw blurRad="190500" dist="419100" dir="5400000" sx="45000" sy="45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9B04C57-74AF-4C27-80C0-334545ED62D1}"/>
              </a:ext>
            </a:extLst>
          </p:cNvPr>
          <p:cNvSpPr/>
          <p:nvPr/>
        </p:nvSpPr>
        <p:spPr>
          <a:xfrm>
            <a:off x="1877196" y="2071397"/>
            <a:ext cx="2406544" cy="830997"/>
          </a:xfrm>
          <a:prstGeom prst="rect">
            <a:avLst/>
          </a:prstGeom>
          <a:noFill/>
        </p:spPr>
        <p:txBody>
          <a:bodyPr wrap="square" rtlCol="0">
            <a:spAutoFit/>
          </a:bodyPr>
          <a:lstStyle/>
          <a:p>
            <a:pPr algn="r"/>
            <a:r>
              <a:rPr lang="es-ES" sz="1600" b="1" dirty="0" err="1">
                <a:solidFill>
                  <a:schemeClr val="tx1">
                    <a:lumMod val="65000"/>
                    <a:lumOff val="35000"/>
                  </a:schemeClr>
                </a:solidFill>
                <a:latin typeface="+mj-lt"/>
              </a:rPr>
              <a:t>One</a:t>
            </a:r>
            <a:r>
              <a:rPr lang="es-ES" sz="1600" b="1" dirty="0">
                <a:solidFill>
                  <a:schemeClr val="tx1">
                    <a:lumMod val="65000"/>
                    <a:lumOff val="35000"/>
                  </a:schemeClr>
                </a:solidFill>
                <a:latin typeface="+mj-lt"/>
              </a:rPr>
              <a:t> </a:t>
            </a:r>
            <a:r>
              <a:rPr lang="es-ES" sz="1600" b="1" dirty="0" err="1">
                <a:solidFill>
                  <a:schemeClr val="tx1">
                    <a:lumMod val="65000"/>
                    <a:lumOff val="35000"/>
                  </a:schemeClr>
                </a:solidFill>
                <a:latin typeface="+mj-lt"/>
              </a:rPr>
              <a:t>card</a:t>
            </a:r>
            <a:r>
              <a:rPr lang="es-ES" sz="1600" b="1" dirty="0">
                <a:solidFill>
                  <a:schemeClr val="tx1">
                    <a:lumMod val="65000"/>
                    <a:lumOff val="35000"/>
                  </a:schemeClr>
                </a:solidFill>
                <a:latin typeface="+mj-lt"/>
              </a:rPr>
              <a:t> </a:t>
            </a:r>
            <a:r>
              <a:rPr lang="es-ES" sz="1600" b="1" dirty="0" err="1">
                <a:solidFill>
                  <a:schemeClr val="tx1">
                    <a:lumMod val="65000"/>
                    <a:lumOff val="35000"/>
                  </a:schemeClr>
                </a:solidFill>
                <a:latin typeface="+mj-lt"/>
              </a:rPr>
              <a:t>for</a:t>
            </a:r>
            <a:r>
              <a:rPr lang="es-ES" sz="1600" b="1" dirty="0">
                <a:solidFill>
                  <a:schemeClr val="tx1">
                    <a:lumMod val="65000"/>
                    <a:lumOff val="35000"/>
                  </a:schemeClr>
                </a:solidFill>
                <a:latin typeface="+mj-lt"/>
              </a:rPr>
              <a:t> </a:t>
            </a:r>
            <a:r>
              <a:rPr lang="es-ES" sz="1600" b="1" dirty="0" err="1">
                <a:solidFill>
                  <a:schemeClr val="tx1">
                    <a:lumMod val="65000"/>
                    <a:lumOff val="35000"/>
                  </a:schemeClr>
                </a:solidFill>
                <a:latin typeface="+mj-lt"/>
              </a:rPr>
              <a:t>any</a:t>
            </a:r>
            <a:r>
              <a:rPr lang="es-ES" sz="1600" b="1" dirty="0">
                <a:solidFill>
                  <a:schemeClr val="tx1">
                    <a:lumMod val="65000"/>
                    <a:lumOff val="35000"/>
                  </a:schemeClr>
                </a:solidFill>
                <a:latin typeface="+mj-lt"/>
              </a:rPr>
              <a:t> 4 </a:t>
            </a:r>
            <a:r>
              <a:rPr lang="es-ES" sz="1600" b="1" dirty="0" err="1">
                <a:solidFill>
                  <a:schemeClr val="tx1">
                    <a:lumMod val="65000"/>
                    <a:lumOff val="35000"/>
                  </a:schemeClr>
                </a:solidFill>
                <a:latin typeface="+mj-lt"/>
              </a:rPr>
              <a:t>cities</a:t>
            </a:r>
            <a:r>
              <a:rPr lang="es-ES" sz="1600" b="1" dirty="0">
                <a:solidFill>
                  <a:schemeClr val="tx1">
                    <a:lumMod val="65000"/>
                    <a:lumOff val="35000"/>
                  </a:schemeClr>
                </a:solidFill>
                <a:latin typeface="+mj-lt"/>
              </a:rPr>
              <a:t> </a:t>
            </a:r>
            <a:r>
              <a:rPr lang="es-ES" sz="1600" b="1" dirty="0" err="1">
                <a:solidFill>
                  <a:schemeClr val="tx1">
                    <a:lumMod val="65000"/>
                    <a:lumOff val="35000"/>
                  </a:schemeClr>
                </a:solidFill>
                <a:latin typeface="+mj-lt"/>
              </a:rPr>
              <a:t>weather</a:t>
            </a:r>
            <a:r>
              <a:rPr lang="es-ES" sz="1600" b="1" dirty="0">
                <a:solidFill>
                  <a:schemeClr val="tx1">
                    <a:lumMod val="65000"/>
                    <a:lumOff val="35000"/>
                  </a:schemeClr>
                </a:solidFill>
                <a:latin typeface="+mj-lt"/>
              </a:rPr>
              <a:t> as per </a:t>
            </a:r>
            <a:r>
              <a:rPr lang="es-ES" sz="1600" b="1" dirty="0" err="1">
                <a:solidFill>
                  <a:schemeClr val="tx1">
                    <a:lumMod val="65000"/>
                    <a:lumOff val="35000"/>
                  </a:schemeClr>
                </a:solidFill>
                <a:latin typeface="+mj-lt"/>
              </a:rPr>
              <a:t>user</a:t>
            </a:r>
            <a:r>
              <a:rPr lang="es-ES" sz="1600" b="1" dirty="0">
                <a:solidFill>
                  <a:schemeClr val="tx1">
                    <a:lumMod val="65000"/>
                    <a:lumOff val="35000"/>
                  </a:schemeClr>
                </a:solidFill>
                <a:latin typeface="+mj-lt"/>
              </a:rPr>
              <a:t> </a:t>
            </a:r>
            <a:r>
              <a:rPr lang="es-ES" sz="1600" b="1" dirty="0" err="1">
                <a:solidFill>
                  <a:schemeClr val="tx1">
                    <a:lumMod val="65000"/>
                    <a:lumOff val="35000"/>
                  </a:schemeClr>
                </a:solidFill>
                <a:latin typeface="+mj-lt"/>
              </a:rPr>
              <a:t>preferences</a:t>
            </a:r>
            <a:endParaRPr lang="es-ES" sz="1600" b="1" dirty="0">
              <a:solidFill>
                <a:schemeClr val="tx1">
                  <a:lumMod val="65000"/>
                  <a:lumOff val="35000"/>
                </a:schemeClr>
              </a:solidFill>
              <a:latin typeface="+mj-lt"/>
            </a:endParaRPr>
          </a:p>
        </p:txBody>
      </p:sp>
      <p:sp>
        <p:nvSpPr>
          <p:cNvPr id="21" name="Rectangle 20">
            <a:extLst>
              <a:ext uri="{FF2B5EF4-FFF2-40B4-BE49-F238E27FC236}">
                <a16:creationId xmlns:a16="http://schemas.microsoft.com/office/drawing/2014/main" id="{8EE2B44C-C29C-407E-A906-A8A6EAD5CD8C}"/>
              </a:ext>
            </a:extLst>
          </p:cNvPr>
          <p:cNvSpPr/>
          <p:nvPr/>
        </p:nvSpPr>
        <p:spPr>
          <a:xfrm>
            <a:off x="7833983" y="1912737"/>
            <a:ext cx="2480821" cy="584775"/>
          </a:xfrm>
          <a:prstGeom prst="rect">
            <a:avLst/>
          </a:prstGeom>
          <a:noFill/>
        </p:spPr>
        <p:txBody>
          <a:bodyPr wrap="square" rtlCol="0">
            <a:spAutoFit/>
          </a:bodyPr>
          <a:lstStyle/>
          <a:p>
            <a:r>
              <a:rPr lang="es-ES" sz="1600" b="1" dirty="0" err="1">
                <a:solidFill>
                  <a:schemeClr val="tx1">
                    <a:lumMod val="65000"/>
                    <a:lumOff val="35000"/>
                  </a:schemeClr>
                </a:solidFill>
                <a:latin typeface="+mj-lt"/>
              </a:rPr>
              <a:t>Weather</a:t>
            </a:r>
            <a:r>
              <a:rPr lang="es-ES" sz="1600" b="1" dirty="0">
                <a:solidFill>
                  <a:schemeClr val="tx1">
                    <a:lumMod val="65000"/>
                    <a:lumOff val="35000"/>
                  </a:schemeClr>
                </a:solidFill>
                <a:latin typeface="+mj-lt"/>
              </a:rPr>
              <a:t> </a:t>
            </a:r>
            <a:r>
              <a:rPr lang="es-ES" sz="1600" b="1" dirty="0" err="1">
                <a:solidFill>
                  <a:schemeClr val="tx1">
                    <a:lumMod val="65000"/>
                    <a:lumOff val="35000"/>
                  </a:schemeClr>
                </a:solidFill>
                <a:latin typeface="+mj-lt"/>
              </a:rPr>
              <a:t>forecasting</a:t>
            </a:r>
            <a:r>
              <a:rPr lang="es-ES" sz="1600" b="1" dirty="0">
                <a:solidFill>
                  <a:schemeClr val="tx1">
                    <a:lumMod val="65000"/>
                    <a:lumOff val="35000"/>
                  </a:schemeClr>
                </a:solidFill>
                <a:latin typeface="+mj-lt"/>
              </a:rPr>
              <a:t> </a:t>
            </a:r>
            <a:r>
              <a:rPr lang="es-ES" sz="1600" b="1" dirty="0" err="1">
                <a:solidFill>
                  <a:schemeClr val="tx1">
                    <a:lumMod val="65000"/>
                    <a:lumOff val="35000"/>
                  </a:schemeClr>
                </a:solidFill>
                <a:latin typeface="+mj-lt"/>
              </a:rPr>
              <a:t>feature</a:t>
            </a:r>
            <a:r>
              <a:rPr lang="es-ES" sz="1600" b="1" dirty="0">
                <a:solidFill>
                  <a:schemeClr val="tx1">
                    <a:lumMod val="65000"/>
                    <a:lumOff val="35000"/>
                  </a:schemeClr>
                </a:solidFill>
                <a:latin typeface="+mj-lt"/>
              </a:rPr>
              <a:t> can be </a:t>
            </a:r>
            <a:r>
              <a:rPr lang="es-ES" sz="1600" b="1" dirty="0" err="1">
                <a:solidFill>
                  <a:schemeClr val="tx1">
                    <a:lumMod val="65000"/>
                    <a:lumOff val="35000"/>
                  </a:schemeClr>
                </a:solidFill>
                <a:latin typeface="+mj-lt"/>
              </a:rPr>
              <a:t>added</a:t>
            </a:r>
            <a:endParaRPr lang="es-ES" sz="1600" b="1" dirty="0">
              <a:solidFill>
                <a:schemeClr val="tx1">
                  <a:lumMod val="65000"/>
                  <a:lumOff val="35000"/>
                </a:schemeClr>
              </a:solidFill>
              <a:latin typeface="+mj-lt"/>
            </a:endParaRPr>
          </a:p>
        </p:txBody>
      </p:sp>
      <p:sp>
        <p:nvSpPr>
          <p:cNvPr id="23" name="Rectangle 22">
            <a:extLst>
              <a:ext uri="{FF2B5EF4-FFF2-40B4-BE49-F238E27FC236}">
                <a16:creationId xmlns:a16="http://schemas.microsoft.com/office/drawing/2014/main" id="{578044A8-D9C7-4C8F-B7FE-782AF2822404}"/>
              </a:ext>
            </a:extLst>
          </p:cNvPr>
          <p:cNvSpPr/>
          <p:nvPr/>
        </p:nvSpPr>
        <p:spPr>
          <a:xfrm>
            <a:off x="1696720" y="4617805"/>
            <a:ext cx="2661298" cy="830997"/>
          </a:xfrm>
          <a:prstGeom prst="rect">
            <a:avLst/>
          </a:prstGeom>
          <a:noFill/>
        </p:spPr>
        <p:txBody>
          <a:bodyPr wrap="square" rtlCol="0">
            <a:spAutoFit/>
          </a:bodyPr>
          <a:lstStyle/>
          <a:p>
            <a:pPr algn="r"/>
            <a:r>
              <a:rPr lang="es-ES" sz="1600" b="1" dirty="0">
                <a:solidFill>
                  <a:schemeClr val="tx1">
                    <a:lumMod val="65000"/>
                    <a:lumOff val="35000"/>
                  </a:schemeClr>
                </a:solidFill>
                <a:latin typeface="+mj-lt"/>
              </a:rPr>
              <a:t>Default API response and </a:t>
            </a:r>
            <a:r>
              <a:rPr lang="es-ES" sz="1600" b="1" dirty="0" err="1">
                <a:solidFill>
                  <a:schemeClr val="tx1">
                    <a:lumMod val="65000"/>
                    <a:lumOff val="35000"/>
                  </a:schemeClr>
                </a:solidFill>
                <a:latin typeface="+mj-lt"/>
              </a:rPr>
              <a:t>other</a:t>
            </a:r>
            <a:r>
              <a:rPr lang="es-ES" sz="1600" b="1" dirty="0">
                <a:solidFill>
                  <a:schemeClr val="tx1">
                    <a:lumMod val="65000"/>
                    <a:lumOff val="35000"/>
                  </a:schemeClr>
                </a:solidFill>
                <a:latin typeface="+mj-lt"/>
              </a:rPr>
              <a:t> API </a:t>
            </a:r>
            <a:r>
              <a:rPr lang="es-ES" sz="1600" b="1" dirty="0" err="1">
                <a:solidFill>
                  <a:schemeClr val="tx1">
                    <a:lumMod val="65000"/>
                    <a:lumOff val="35000"/>
                  </a:schemeClr>
                </a:solidFill>
                <a:latin typeface="+mj-lt"/>
              </a:rPr>
              <a:t>limitations</a:t>
            </a:r>
            <a:r>
              <a:rPr lang="es-ES" sz="1600" b="1" dirty="0">
                <a:solidFill>
                  <a:schemeClr val="tx1">
                    <a:lumMod val="65000"/>
                    <a:lumOff val="35000"/>
                  </a:schemeClr>
                </a:solidFill>
                <a:latin typeface="+mj-lt"/>
              </a:rPr>
              <a:t> can be </a:t>
            </a:r>
            <a:r>
              <a:rPr lang="es-ES" sz="1600" b="1" dirty="0" err="1">
                <a:solidFill>
                  <a:schemeClr val="tx1">
                    <a:lumMod val="65000"/>
                    <a:lumOff val="35000"/>
                  </a:schemeClr>
                </a:solidFill>
                <a:latin typeface="+mj-lt"/>
              </a:rPr>
              <a:t>worked</a:t>
            </a:r>
            <a:r>
              <a:rPr lang="es-ES" sz="1600" b="1" dirty="0">
                <a:solidFill>
                  <a:schemeClr val="tx1">
                    <a:lumMod val="65000"/>
                    <a:lumOff val="35000"/>
                  </a:schemeClr>
                </a:solidFill>
                <a:latin typeface="+mj-lt"/>
              </a:rPr>
              <a:t> </a:t>
            </a:r>
            <a:r>
              <a:rPr lang="es-ES" sz="1600" b="1" dirty="0" err="1">
                <a:solidFill>
                  <a:schemeClr val="tx1">
                    <a:lumMod val="65000"/>
                    <a:lumOff val="35000"/>
                  </a:schemeClr>
                </a:solidFill>
                <a:latin typeface="+mj-lt"/>
              </a:rPr>
              <a:t>around</a:t>
            </a:r>
            <a:endParaRPr lang="es-ES" sz="1600" b="1" dirty="0">
              <a:solidFill>
                <a:schemeClr val="tx1">
                  <a:lumMod val="65000"/>
                  <a:lumOff val="35000"/>
                </a:schemeClr>
              </a:solidFill>
              <a:latin typeface="+mj-lt"/>
            </a:endParaRPr>
          </a:p>
        </p:txBody>
      </p:sp>
      <p:sp>
        <p:nvSpPr>
          <p:cNvPr id="25" name="Rectangle 24">
            <a:extLst>
              <a:ext uri="{FF2B5EF4-FFF2-40B4-BE49-F238E27FC236}">
                <a16:creationId xmlns:a16="http://schemas.microsoft.com/office/drawing/2014/main" id="{A71FAE34-497F-4F2E-BF6F-982E6FDE31AD}"/>
              </a:ext>
            </a:extLst>
          </p:cNvPr>
          <p:cNvSpPr/>
          <p:nvPr/>
        </p:nvSpPr>
        <p:spPr>
          <a:xfrm>
            <a:off x="7833983" y="4722535"/>
            <a:ext cx="2370973" cy="584775"/>
          </a:xfrm>
          <a:prstGeom prst="rect">
            <a:avLst/>
          </a:prstGeom>
          <a:noFill/>
        </p:spPr>
        <p:txBody>
          <a:bodyPr wrap="square" rtlCol="0">
            <a:spAutoFit/>
          </a:bodyPr>
          <a:lstStyle/>
          <a:p>
            <a:r>
              <a:rPr lang="es-ES" sz="1600" b="1" dirty="0">
                <a:solidFill>
                  <a:schemeClr val="tx1">
                    <a:lumMod val="65000"/>
                    <a:lumOff val="35000"/>
                  </a:schemeClr>
                </a:solidFill>
                <a:latin typeface="+mj-lt"/>
              </a:rPr>
              <a:t>More </a:t>
            </a:r>
            <a:r>
              <a:rPr lang="es-ES" sz="1600" b="1" dirty="0" err="1">
                <a:solidFill>
                  <a:schemeClr val="tx1">
                    <a:lumMod val="65000"/>
                    <a:lumOff val="35000"/>
                  </a:schemeClr>
                </a:solidFill>
                <a:latin typeface="+mj-lt"/>
              </a:rPr>
              <a:t>Visualizations</a:t>
            </a:r>
            <a:r>
              <a:rPr lang="es-ES" sz="1600" b="1" dirty="0">
                <a:solidFill>
                  <a:schemeClr val="tx1">
                    <a:lumMod val="65000"/>
                    <a:lumOff val="35000"/>
                  </a:schemeClr>
                </a:solidFill>
                <a:latin typeface="+mj-lt"/>
              </a:rPr>
              <a:t> </a:t>
            </a:r>
            <a:r>
              <a:rPr lang="es-ES" sz="1600" b="1" dirty="0" err="1">
                <a:solidFill>
                  <a:schemeClr val="tx1">
                    <a:lumMod val="65000"/>
                    <a:lumOff val="35000"/>
                  </a:schemeClr>
                </a:solidFill>
                <a:latin typeface="+mj-lt"/>
              </a:rPr>
              <a:t>could</a:t>
            </a:r>
            <a:r>
              <a:rPr lang="es-ES" sz="1600" b="1" dirty="0">
                <a:solidFill>
                  <a:schemeClr val="tx1">
                    <a:lumMod val="65000"/>
                    <a:lumOff val="35000"/>
                  </a:schemeClr>
                </a:solidFill>
                <a:latin typeface="+mj-lt"/>
              </a:rPr>
              <a:t> be </a:t>
            </a:r>
            <a:r>
              <a:rPr lang="es-ES" sz="1600" b="1" dirty="0" err="1">
                <a:solidFill>
                  <a:schemeClr val="tx1">
                    <a:lumMod val="65000"/>
                    <a:lumOff val="35000"/>
                  </a:schemeClr>
                </a:solidFill>
                <a:latin typeface="+mj-lt"/>
              </a:rPr>
              <a:t>performed</a:t>
            </a:r>
            <a:endParaRPr lang="es-ES" sz="1600" b="1" dirty="0">
              <a:solidFill>
                <a:schemeClr val="tx1">
                  <a:lumMod val="65000"/>
                  <a:lumOff val="35000"/>
                </a:schemeClr>
              </a:solidFill>
              <a:latin typeface="+mj-lt"/>
            </a:endParaRPr>
          </a:p>
        </p:txBody>
      </p:sp>
      <p:sp>
        <p:nvSpPr>
          <p:cNvPr id="27" name="TextBox 26">
            <a:extLst>
              <a:ext uri="{FF2B5EF4-FFF2-40B4-BE49-F238E27FC236}">
                <a16:creationId xmlns:a16="http://schemas.microsoft.com/office/drawing/2014/main" id="{C34D90B1-169D-43C3-96FF-C521E1B634D8}"/>
              </a:ext>
            </a:extLst>
          </p:cNvPr>
          <p:cNvSpPr txBox="1"/>
          <p:nvPr/>
        </p:nvSpPr>
        <p:spPr>
          <a:xfrm>
            <a:off x="4523600" y="529142"/>
            <a:ext cx="3659149" cy="584775"/>
          </a:xfrm>
          <a:prstGeom prst="rect">
            <a:avLst/>
          </a:prstGeom>
          <a:noFill/>
        </p:spPr>
        <p:txBody>
          <a:bodyPr wrap="square" rtlCol="0">
            <a:spAutoFit/>
          </a:bodyPr>
          <a:lstStyle>
            <a:defPPr>
              <a:defRPr lang="en-US"/>
            </a:defPPr>
            <a:lvl1pPr>
              <a:defRPr sz="3600" b="1">
                <a:solidFill>
                  <a:schemeClr val="accent1"/>
                </a:solidFill>
                <a:latin typeface="+mj-lt"/>
              </a:defRPr>
            </a:lvl1pPr>
          </a:lstStyle>
          <a:p>
            <a:pPr algn="ctr"/>
            <a:r>
              <a:rPr lang="en-US" sz="3200" dirty="0"/>
              <a:t>FIT GAP ANALYSIS</a:t>
            </a:r>
          </a:p>
        </p:txBody>
      </p:sp>
      <p:sp>
        <p:nvSpPr>
          <p:cNvPr id="29" name="Freeform: Shape 28">
            <a:extLst>
              <a:ext uri="{FF2B5EF4-FFF2-40B4-BE49-F238E27FC236}">
                <a16:creationId xmlns:a16="http://schemas.microsoft.com/office/drawing/2014/main" id="{DA5684D0-4D32-4613-A203-FED977F83A95}"/>
              </a:ext>
            </a:extLst>
          </p:cNvPr>
          <p:cNvSpPr>
            <a:spLocks noChangeAspect="1"/>
          </p:cNvSpPr>
          <p:nvPr/>
        </p:nvSpPr>
        <p:spPr>
          <a:xfrm>
            <a:off x="5840433" y="3361087"/>
            <a:ext cx="512742" cy="481100"/>
          </a:xfrm>
          <a:custGeom>
            <a:avLst/>
            <a:gdLst>
              <a:gd name="connsiteX0" fmla="*/ 796725 w 831208"/>
              <a:gd name="connsiteY0" fmla="*/ 479310 h 779913"/>
              <a:gd name="connsiteX1" fmla="*/ 827242 w 831208"/>
              <a:gd name="connsiteY1" fmla="*/ 383017 h 779913"/>
              <a:gd name="connsiteX2" fmla="*/ 766897 w 831208"/>
              <a:gd name="connsiteY2" fmla="*/ 254310 h 779913"/>
              <a:gd name="connsiteX3" fmla="*/ 768794 w 831208"/>
              <a:gd name="connsiteY3" fmla="*/ 226207 h 779913"/>
              <a:gd name="connsiteX4" fmla="*/ 542501 w 831208"/>
              <a:gd name="connsiteY4" fmla="*/ 0 h 779913"/>
              <a:gd name="connsiteX5" fmla="*/ 355690 w 831208"/>
              <a:gd name="connsiteY5" fmla="*/ 98879 h 779913"/>
              <a:gd name="connsiteX6" fmla="*/ 287414 w 831208"/>
              <a:gd name="connsiteY6" fmla="*/ 82328 h 779913"/>
              <a:gd name="connsiteX7" fmla="*/ 138880 w 831208"/>
              <a:gd name="connsiteY7" fmla="*/ 217759 h 779913"/>
              <a:gd name="connsiteX8" fmla="*/ 0 w 831208"/>
              <a:gd name="connsiteY8" fmla="*/ 382931 h 779913"/>
              <a:gd name="connsiteX9" fmla="*/ 131379 w 831208"/>
              <a:gd name="connsiteY9" fmla="*/ 546379 h 779913"/>
              <a:gd name="connsiteX10" fmla="*/ 114569 w 831208"/>
              <a:gd name="connsiteY10" fmla="*/ 617759 h 779913"/>
              <a:gd name="connsiteX11" fmla="*/ 276725 w 831208"/>
              <a:gd name="connsiteY11" fmla="*/ 779914 h 779913"/>
              <a:gd name="connsiteX12" fmla="*/ 641294 w 831208"/>
              <a:gd name="connsiteY12" fmla="*/ 779914 h 779913"/>
              <a:gd name="connsiteX13" fmla="*/ 658449 w 831208"/>
              <a:gd name="connsiteY13" fmla="*/ 778966 h 779913"/>
              <a:gd name="connsiteX14" fmla="*/ 831208 w 831208"/>
              <a:gd name="connsiteY14" fmla="*/ 588621 h 779913"/>
              <a:gd name="connsiteX15" fmla="*/ 796725 w 831208"/>
              <a:gd name="connsiteY15" fmla="*/ 479310 h 779913"/>
              <a:gd name="connsiteX16" fmla="*/ 796725 w 831208"/>
              <a:gd name="connsiteY16" fmla="*/ 479310 h 779913"/>
              <a:gd name="connsiteX17" fmla="*/ 636983 w 831208"/>
              <a:gd name="connsiteY17" fmla="*/ 397328 h 779913"/>
              <a:gd name="connsiteX18" fmla="*/ 478449 w 831208"/>
              <a:gd name="connsiteY18" fmla="*/ 314655 h 779913"/>
              <a:gd name="connsiteX19" fmla="*/ 292069 w 831208"/>
              <a:gd name="connsiteY19" fmla="*/ 455603 h 779913"/>
              <a:gd name="connsiteX20" fmla="*/ 206810 w 831208"/>
              <a:gd name="connsiteY20" fmla="*/ 474569 h 779913"/>
              <a:gd name="connsiteX21" fmla="*/ 150604 w 831208"/>
              <a:gd name="connsiteY21" fmla="*/ 516121 h 779913"/>
              <a:gd name="connsiteX22" fmla="*/ 150087 w 831208"/>
              <a:gd name="connsiteY22" fmla="*/ 516724 h 779913"/>
              <a:gd name="connsiteX23" fmla="*/ 32673 w 831208"/>
              <a:gd name="connsiteY23" fmla="*/ 382931 h 779913"/>
              <a:gd name="connsiteX24" fmla="*/ 155949 w 831208"/>
              <a:gd name="connsiteY24" fmla="*/ 248448 h 779913"/>
              <a:gd name="connsiteX25" fmla="*/ 170862 w 831208"/>
              <a:gd name="connsiteY25" fmla="*/ 246466 h 779913"/>
              <a:gd name="connsiteX26" fmla="*/ 170862 w 831208"/>
              <a:gd name="connsiteY26" fmla="*/ 231552 h 779913"/>
              <a:gd name="connsiteX27" fmla="*/ 287414 w 831208"/>
              <a:gd name="connsiteY27" fmla="*/ 115000 h 779913"/>
              <a:gd name="connsiteX28" fmla="*/ 351984 w 831208"/>
              <a:gd name="connsiteY28" fmla="*/ 134569 h 779913"/>
              <a:gd name="connsiteX29" fmla="*/ 366466 w 831208"/>
              <a:gd name="connsiteY29" fmla="*/ 144224 h 779913"/>
              <a:gd name="connsiteX30" fmla="*/ 375173 w 831208"/>
              <a:gd name="connsiteY30" fmla="*/ 129224 h 779913"/>
              <a:gd name="connsiteX31" fmla="*/ 542501 w 831208"/>
              <a:gd name="connsiteY31" fmla="*/ 32672 h 779913"/>
              <a:gd name="connsiteX32" fmla="*/ 736121 w 831208"/>
              <a:gd name="connsiteY32" fmla="*/ 226207 h 779913"/>
              <a:gd name="connsiteX33" fmla="*/ 733191 w 831208"/>
              <a:gd name="connsiteY33" fmla="*/ 258535 h 779913"/>
              <a:gd name="connsiteX34" fmla="*/ 731552 w 831208"/>
              <a:gd name="connsiteY34" fmla="*/ 268448 h 779913"/>
              <a:gd name="connsiteX35" fmla="*/ 739656 w 831208"/>
              <a:gd name="connsiteY35" fmla="*/ 274397 h 779913"/>
              <a:gd name="connsiteX36" fmla="*/ 794656 w 831208"/>
              <a:gd name="connsiteY36" fmla="*/ 383017 h 779913"/>
              <a:gd name="connsiteX37" fmla="*/ 775001 w 831208"/>
              <a:gd name="connsiteY37" fmla="*/ 453190 h 779913"/>
              <a:gd name="connsiteX38" fmla="*/ 708363 w 831208"/>
              <a:gd name="connsiteY38" fmla="*/ 409569 h 779913"/>
              <a:gd name="connsiteX39" fmla="*/ 636983 w 831208"/>
              <a:gd name="connsiteY39" fmla="*/ 397328 h 779913"/>
              <a:gd name="connsiteX40" fmla="*/ 636983 w 831208"/>
              <a:gd name="connsiteY40" fmla="*/ 397328 h 779913"/>
              <a:gd name="connsiteX41" fmla="*/ 763190 w 831208"/>
              <a:gd name="connsiteY41" fmla="*/ 488879 h 779913"/>
              <a:gd name="connsiteX42" fmla="*/ 798621 w 831208"/>
              <a:gd name="connsiteY42" fmla="*/ 588621 h 779913"/>
              <a:gd name="connsiteX43" fmla="*/ 655173 w 831208"/>
              <a:gd name="connsiteY43" fmla="*/ 746552 h 779913"/>
              <a:gd name="connsiteX44" fmla="*/ 641380 w 831208"/>
              <a:gd name="connsiteY44" fmla="*/ 747328 h 779913"/>
              <a:gd name="connsiteX45" fmla="*/ 276811 w 831208"/>
              <a:gd name="connsiteY45" fmla="*/ 747328 h 779913"/>
              <a:gd name="connsiteX46" fmla="*/ 147328 w 831208"/>
              <a:gd name="connsiteY46" fmla="*/ 617845 h 779913"/>
              <a:gd name="connsiteX47" fmla="*/ 169224 w 831208"/>
              <a:gd name="connsiteY47" fmla="*/ 545862 h 779913"/>
              <a:gd name="connsiteX48" fmla="*/ 213276 w 831208"/>
              <a:gd name="connsiteY48" fmla="*/ 504569 h 779913"/>
              <a:gd name="connsiteX49" fmla="*/ 276811 w 831208"/>
              <a:gd name="connsiteY49" fmla="*/ 488362 h 779913"/>
              <a:gd name="connsiteX50" fmla="*/ 318190 w 831208"/>
              <a:gd name="connsiteY50" fmla="*/ 488362 h 779913"/>
              <a:gd name="connsiteX51" fmla="*/ 320863 w 831208"/>
              <a:gd name="connsiteY51" fmla="*/ 475345 h 779913"/>
              <a:gd name="connsiteX52" fmla="*/ 478535 w 831208"/>
              <a:gd name="connsiteY52" fmla="*/ 347414 h 779913"/>
              <a:gd name="connsiteX53" fmla="*/ 614570 w 831208"/>
              <a:gd name="connsiteY53" fmla="*/ 422500 h 779913"/>
              <a:gd name="connsiteX54" fmla="*/ 619397 w 831208"/>
              <a:gd name="connsiteY54" fmla="*/ 430086 h 779913"/>
              <a:gd name="connsiteX55" fmla="*/ 699138 w 831208"/>
              <a:gd name="connsiteY55" fmla="*/ 443535 h 779913"/>
              <a:gd name="connsiteX56" fmla="*/ 763190 w 831208"/>
              <a:gd name="connsiteY56" fmla="*/ 488879 h 77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31208" h="779913">
                <a:moveTo>
                  <a:pt x="796725" y="479310"/>
                </a:moveTo>
                <a:cubicBezTo>
                  <a:pt x="816466" y="451207"/>
                  <a:pt x="827242" y="417500"/>
                  <a:pt x="827242" y="383017"/>
                </a:cubicBezTo>
                <a:cubicBezTo>
                  <a:pt x="827242" y="333448"/>
                  <a:pt x="804828" y="286121"/>
                  <a:pt x="766897" y="254310"/>
                </a:cubicBezTo>
                <a:cubicBezTo>
                  <a:pt x="768190" y="244483"/>
                  <a:pt x="768794" y="235259"/>
                  <a:pt x="768794" y="226207"/>
                </a:cubicBezTo>
                <a:cubicBezTo>
                  <a:pt x="768794" y="101465"/>
                  <a:pt x="667328" y="0"/>
                  <a:pt x="542501" y="0"/>
                </a:cubicBezTo>
                <a:cubicBezTo>
                  <a:pt x="467759" y="0"/>
                  <a:pt x="397673" y="37500"/>
                  <a:pt x="355690" y="98879"/>
                </a:cubicBezTo>
                <a:cubicBezTo>
                  <a:pt x="334655" y="88017"/>
                  <a:pt x="311294" y="82328"/>
                  <a:pt x="287414" y="82328"/>
                </a:cubicBezTo>
                <a:cubicBezTo>
                  <a:pt x="210001" y="82328"/>
                  <a:pt x="146121" y="141638"/>
                  <a:pt x="138880" y="217759"/>
                </a:cubicBezTo>
                <a:cubicBezTo>
                  <a:pt x="58793" y="231465"/>
                  <a:pt x="0" y="300172"/>
                  <a:pt x="0" y="382931"/>
                </a:cubicBezTo>
                <a:cubicBezTo>
                  <a:pt x="0" y="462242"/>
                  <a:pt x="56035" y="529569"/>
                  <a:pt x="131379" y="546379"/>
                </a:cubicBezTo>
                <a:cubicBezTo>
                  <a:pt x="120776" y="567931"/>
                  <a:pt x="114569" y="592069"/>
                  <a:pt x="114569" y="617759"/>
                </a:cubicBezTo>
                <a:cubicBezTo>
                  <a:pt x="114569" y="707155"/>
                  <a:pt x="187328" y="779914"/>
                  <a:pt x="276725" y="779914"/>
                </a:cubicBezTo>
                <a:lnTo>
                  <a:pt x="641294" y="779914"/>
                </a:lnTo>
                <a:cubicBezTo>
                  <a:pt x="647156" y="779914"/>
                  <a:pt x="652931" y="779569"/>
                  <a:pt x="658449" y="778966"/>
                </a:cubicBezTo>
                <a:cubicBezTo>
                  <a:pt x="756897" y="769569"/>
                  <a:pt x="831208" y="687673"/>
                  <a:pt x="831208" y="588621"/>
                </a:cubicBezTo>
                <a:cubicBezTo>
                  <a:pt x="831294" y="547931"/>
                  <a:pt x="818449" y="510345"/>
                  <a:pt x="796725" y="479310"/>
                </a:cubicBezTo>
                <a:lnTo>
                  <a:pt x="796725" y="479310"/>
                </a:lnTo>
                <a:close/>
                <a:moveTo>
                  <a:pt x="636983" y="397328"/>
                </a:moveTo>
                <a:cubicBezTo>
                  <a:pt x="600604" y="345431"/>
                  <a:pt x="542069" y="314655"/>
                  <a:pt x="478449" y="314655"/>
                </a:cubicBezTo>
                <a:cubicBezTo>
                  <a:pt x="391639" y="314655"/>
                  <a:pt x="315345" y="373190"/>
                  <a:pt x="292069" y="455603"/>
                </a:cubicBezTo>
                <a:cubicBezTo>
                  <a:pt x="274483" y="455431"/>
                  <a:pt x="242156" y="457500"/>
                  <a:pt x="206810" y="474569"/>
                </a:cubicBezTo>
                <a:cubicBezTo>
                  <a:pt x="179914" y="487586"/>
                  <a:pt x="161466" y="504397"/>
                  <a:pt x="150604" y="516121"/>
                </a:cubicBezTo>
                <a:cubicBezTo>
                  <a:pt x="150431" y="516293"/>
                  <a:pt x="150259" y="516552"/>
                  <a:pt x="150087" y="516724"/>
                </a:cubicBezTo>
                <a:cubicBezTo>
                  <a:pt x="83621" y="508017"/>
                  <a:pt x="32673" y="450862"/>
                  <a:pt x="32673" y="382931"/>
                </a:cubicBezTo>
                <a:cubicBezTo>
                  <a:pt x="32673" y="312328"/>
                  <a:pt x="85690" y="254569"/>
                  <a:pt x="155949" y="248448"/>
                </a:cubicBezTo>
                <a:lnTo>
                  <a:pt x="170862" y="246466"/>
                </a:lnTo>
                <a:lnTo>
                  <a:pt x="170862" y="231552"/>
                </a:lnTo>
                <a:cubicBezTo>
                  <a:pt x="170862" y="167241"/>
                  <a:pt x="223104" y="115000"/>
                  <a:pt x="287414" y="115000"/>
                </a:cubicBezTo>
                <a:cubicBezTo>
                  <a:pt x="310518" y="115000"/>
                  <a:pt x="332845" y="121724"/>
                  <a:pt x="351984" y="134569"/>
                </a:cubicBezTo>
                <a:lnTo>
                  <a:pt x="366466" y="144224"/>
                </a:lnTo>
                <a:lnTo>
                  <a:pt x="375173" y="129224"/>
                </a:lnTo>
                <a:cubicBezTo>
                  <a:pt x="409828" y="69655"/>
                  <a:pt x="473879" y="32672"/>
                  <a:pt x="542501" y="32672"/>
                </a:cubicBezTo>
                <a:cubicBezTo>
                  <a:pt x="649225" y="32672"/>
                  <a:pt x="736121" y="119483"/>
                  <a:pt x="736121" y="226207"/>
                </a:cubicBezTo>
                <a:cubicBezTo>
                  <a:pt x="736121" y="236293"/>
                  <a:pt x="735173" y="246897"/>
                  <a:pt x="733191" y="258535"/>
                </a:cubicBezTo>
                <a:lnTo>
                  <a:pt x="731552" y="268448"/>
                </a:lnTo>
                <a:lnTo>
                  <a:pt x="739656" y="274397"/>
                </a:lnTo>
                <a:cubicBezTo>
                  <a:pt x="774569" y="300259"/>
                  <a:pt x="794656" y="339828"/>
                  <a:pt x="794656" y="383017"/>
                </a:cubicBezTo>
                <a:cubicBezTo>
                  <a:pt x="794656" y="407845"/>
                  <a:pt x="787759" y="432155"/>
                  <a:pt x="775001" y="453190"/>
                </a:cubicBezTo>
                <a:cubicBezTo>
                  <a:pt x="763449" y="441466"/>
                  <a:pt x="741552" y="422241"/>
                  <a:pt x="708363" y="409569"/>
                </a:cubicBezTo>
                <a:cubicBezTo>
                  <a:pt x="678793" y="398276"/>
                  <a:pt x="652845" y="396897"/>
                  <a:pt x="636983" y="397328"/>
                </a:cubicBezTo>
                <a:lnTo>
                  <a:pt x="636983" y="397328"/>
                </a:lnTo>
                <a:close/>
                <a:moveTo>
                  <a:pt x="763190" y="488879"/>
                </a:moveTo>
                <a:cubicBezTo>
                  <a:pt x="785345" y="516121"/>
                  <a:pt x="798621" y="550862"/>
                  <a:pt x="798621" y="588621"/>
                </a:cubicBezTo>
                <a:cubicBezTo>
                  <a:pt x="798621" y="670776"/>
                  <a:pt x="736983" y="738621"/>
                  <a:pt x="655173" y="746552"/>
                </a:cubicBezTo>
                <a:cubicBezTo>
                  <a:pt x="650690" y="746983"/>
                  <a:pt x="646035" y="747328"/>
                  <a:pt x="641380" y="747328"/>
                </a:cubicBezTo>
                <a:lnTo>
                  <a:pt x="276811" y="747328"/>
                </a:lnTo>
                <a:cubicBezTo>
                  <a:pt x="205431" y="747328"/>
                  <a:pt x="147328" y="689224"/>
                  <a:pt x="147328" y="617845"/>
                </a:cubicBezTo>
                <a:cubicBezTo>
                  <a:pt x="147328" y="591207"/>
                  <a:pt x="155431" y="566466"/>
                  <a:pt x="169224" y="545862"/>
                </a:cubicBezTo>
                <a:cubicBezTo>
                  <a:pt x="175518" y="536293"/>
                  <a:pt x="189138" y="518190"/>
                  <a:pt x="213276" y="504569"/>
                </a:cubicBezTo>
                <a:cubicBezTo>
                  <a:pt x="240087" y="489483"/>
                  <a:pt x="265259" y="488190"/>
                  <a:pt x="276811" y="488362"/>
                </a:cubicBezTo>
                <a:lnTo>
                  <a:pt x="318190" y="488362"/>
                </a:lnTo>
                <a:lnTo>
                  <a:pt x="320863" y="475345"/>
                </a:lnTo>
                <a:cubicBezTo>
                  <a:pt x="336380" y="401207"/>
                  <a:pt x="402672" y="347414"/>
                  <a:pt x="478535" y="347414"/>
                </a:cubicBezTo>
                <a:cubicBezTo>
                  <a:pt x="533966" y="347414"/>
                  <a:pt x="584742" y="375517"/>
                  <a:pt x="614570" y="422500"/>
                </a:cubicBezTo>
                <a:lnTo>
                  <a:pt x="619397" y="430086"/>
                </a:lnTo>
                <a:cubicBezTo>
                  <a:pt x="635173" y="429138"/>
                  <a:pt x="665259" y="429397"/>
                  <a:pt x="699138" y="443535"/>
                </a:cubicBezTo>
                <a:cubicBezTo>
                  <a:pt x="731811" y="457155"/>
                  <a:pt x="752673" y="477241"/>
                  <a:pt x="763190" y="488879"/>
                </a:cubicBezTo>
                <a:close/>
              </a:path>
            </a:pathLst>
          </a:custGeom>
          <a:solidFill>
            <a:schemeClr val="accent1"/>
          </a:solidFill>
          <a:ln w="8617"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81F5FA9-7085-499A-960C-E7B311E110D8}"/>
              </a:ext>
            </a:extLst>
          </p:cNvPr>
          <p:cNvSpPr>
            <a:spLocks noChangeAspect="1"/>
          </p:cNvSpPr>
          <p:nvPr/>
        </p:nvSpPr>
        <p:spPr>
          <a:xfrm>
            <a:off x="4656331" y="4822333"/>
            <a:ext cx="385570" cy="355942"/>
          </a:xfrm>
          <a:custGeom>
            <a:avLst/>
            <a:gdLst>
              <a:gd name="connsiteX0" fmla="*/ 684914 w 684914"/>
              <a:gd name="connsiteY0" fmla="*/ 316079 h 632286"/>
              <a:gd name="connsiteX1" fmla="*/ 671035 w 684914"/>
              <a:gd name="connsiteY1" fmla="*/ 329959 h 632286"/>
              <a:gd name="connsiteX2" fmla="*/ 597673 w 684914"/>
              <a:gd name="connsiteY2" fmla="*/ 329959 h 632286"/>
              <a:gd name="connsiteX3" fmla="*/ 653966 w 684914"/>
              <a:gd name="connsiteY3" fmla="*/ 386252 h 632286"/>
              <a:gd name="connsiteX4" fmla="*/ 653966 w 684914"/>
              <a:gd name="connsiteY4" fmla="*/ 405907 h 632286"/>
              <a:gd name="connsiteX5" fmla="*/ 644138 w 684914"/>
              <a:gd name="connsiteY5" fmla="*/ 409959 h 632286"/>
              <a:gd name="connsiteX6" fmla="*/ 634311 w 684914"/>
              <a:gd name="connsiteY6" fmla="*/ 405907 h 632286"/>
              <a:gd name="connsiteX7" fmla="*/ 558449 w 684914"/>
              <a:gd name="connsiteY7" fmla="*/ 330045 h 632286"/>
              <a:gd name="connsiteX8" fmla="*/ 366466 w 684914"/>
              <a:gd name="connsiteY8" fmla="*/ 330045 h 632286"/>
              <a:gd name="connsiteX9" fmla="*/ 461638 w 684914"/>
              <a:gd name="connsiteY9" fmla="*/ 494873 h 632286"/>
              <a:gd name="connsiteX10" fmla="*/ 567673 w 684914"/>
              <a:gd name="connsiteY10" fmla="*/ 523321 h 632286"/>
              <a:gd name="connsiteX11" fmla="*/ 577501 w 684914"/>
              <a:gd name="connsiteY11" fmla="*/ 540303 h 632286"/>
              <a:gd name="connsiteX12" fmla="*/ 564138 w 684914"/>
              <a:gd name="connsiteY12" fmla="*/ 550562 h 632286"/>
              <a:gd name="connsiteX13" fmla="*/ 560518 w 684914"/>
              <a:gd name="connsiteY13" fmla="*/ 550131 h 632286"/>
              <a:gd name="connsiteX14" fmla="*/ 481294 w 684914"/>
              <a:gd name="connsiteY14" fmla="*/ 528924 h 632286"/>
              <a:gd name="connsiteX15" fmla="*/ 518793 w 684914"/>
              <a:gd name="connsiteY15" fmla="*/ 593924 h 632286"/>
              <a:gd name="connsiteX16" fmla="*/ 513707 w 684914"/>
              <a:gd name="connsiteY16" fmla="*/ 612890 h 632286"/>
              <a:gd name="connsiteX17" fmla="*/ 506811 w 684914"/>
              <a:gd name="connsiteY17" fmla="*/ 614786 h 632286"/>
              <a:gd name="connsiteX18" fmla="*/ 494742 w 684914"/>
              <a:gd name="connsiteY18" fmla="*/ 607890 h 632286"/>
              <a:gd name="connsiteX19" fmla="*/ 458104 w 684914"/>
              <a:gd name="connsiteY19" fmla="*/ 544355 h 632286"/>
              <a:gd name="connsiteX20" fmla="*/ 437500 w 684914"/>
              <a:gd name="connsiteY20" fmla="*/ 621166 h 632286"/>
              <a:gd name="connsiteX21" fmla="*/ 424138 w 684914"/>
              <a:gd name="connsiteY21" fmla="*/ 631424 h 632286"/>
              <a:gd name="connsiteX22" fmla="*/ 420517 w 684914"/>
              <a:gd name="connsiteY22" fmla="*/ 630993 h 632286"/>
              <a:gd name="connsiteX23" fmla="*/ 410690 w 684914"/>
              <a:gd name="connsiteY23" fmla="*/ 614010 h 632286"/>
              <a:gd name="connsiteX24" fmla="*/ 438449 w 684914"/>
              <a:gd name="connsiteY24" fmla="*/ 510390 h 632286"/>
              <a:gd name="connsiteX25" fmla="*/ 342414 w 684914"/>
              <a:gd name="connsiteY25" fmla="*/ 344096 h 632286"/>
              <a:gd name="connsiteX26" fmla="*/ 247241 w 684914"/>
              <a:gd name="connsiteY26" fmla="*/ 508838 h 632286"/>
              <a:gd name="connsiteX27" fmla="*/ 275690 w 684914"/>
              <a:gd name="connsiteY27" fmla="*/ 614872 h 632286"/>
              <a:gd name="connsiteX28" fmla="*/ 265862 w 684914"/>
              <a:gd name="connsiteY28" fmla="*/ 631855 h 632286"/>
              <a:gd name="connsiteX29" fmla="*/ 262242 w 684914"/>
              <a:gd name="connsiteY29" fmla="*/ 632286 h 632286"/>
              <a:gd name="connsiteX30" fmla="*/ 248879 w 684914"/>
              <a:gd name="connsiteY30" fmla="*/ 622028 h 632286"/>
              <a:gd name="connsiteX31" fmla="*/ 227673 w 684914"/>
              <a:gd name="connsiteY31" fmla="*/ 542804 h 632286"/>
              <a:gd name="connsiteX32" fmla="*/ 190173 w 684914"/>
              <a:gd name="connsiteY32" fmla="*/ 607803 h 632286"/>
              <a:gd name="connsiteX33" fmla="*/ 178104 w 684914"/>
              <a:gd name="connsiteY33" fmla="*/ 614700 h 632286"/>
              <a:gd name="connsiteX34" fmla="*/ 171207 w 684914"/>
              <a:gd name="connsiteY34" fmla="*/ 612804 h 632286"/>
              <a:gd name="connsiteX35" fmla="*/ 166121 w 684914"/>
              <a:gd name="connsiteY35" fmla="*/ 593838 h 632286"/>
              <a:gd name="connsiteX36" fmla="*/ 202759 w 684914"/>
              <a:gd name="connsiteY36" fmla="*/ 530303 h 632286"/>
              <a:gd name="connsiteX37" fmla="*/ 125948 w 684914"/>
              <a:gd name="connsiteY37" fmla="*/ 550907 h 632286"/>
              <a:gd name="connsiteX38" fmla="*/ 122328 w 684914"/>
              <a:gd name="connsiteY38" fmla="*/ 551338 h 632286"/>
              <a:gd name="connsiteX39" fmla="*/ 108966 w 684914"/>
              <a:gd name="connsiteY39" fmla="*/ 541079 h 632286"/>
              <a:gd name="connsiteX40" fmla="*/ 118793 w 684914"/>
              <a:gd name="connsiteY40" fmla="*/ 524097 h 632286"/>
              <a:gd name="connsiteX41" fmla="*/ 222414 w 684914"/>
              <a:gd name="connsiteY41" fmla="*/ 496338 h 632286"/>
              <a:gd name="connsiteX42" fmla="*/ 318448 w 684914"/>
              <a:gd name="connsiteY42" fmla="*/ 330045 h 632286"/>
              <a:gd name="connsiteX43" fmla="*/ 128190 w 684914"/>
              <a:gd name="connsiteY43" fmla="*/ 330045 h 632286"/>
              <a:gd name="connsiteX44" fmla="*/ 50603 w 684914"/>
              <a:gd name="connsiteY44" fmla="*/ 407631 h 632286"/>
              <a:gd name="connsiteX45" fmla="*/ 40776 w 684914"/>
              <a:gd name="connsiteY45" fmla="*/ 411683 h 632286"/>
              <a:gd name="connsiteX46" fmla="*/ 30948 w 684914"/>
              <a:gd name="connsiteY46" fmla="*/ 407631 h 632286"/>
              <a:gd name="connsiteX47" fmla="*/ 30948 w 684914"/>
              <a:gd name="connsiteY47" fmla="*/ 387976 h 632286"/>
              <a:gd name="connsiteX48" fmla="*/ 88966 w 684914"/>
              <a:gd name="connsiteY48" fmla="*/ 329959 h 632286"/>
              <a:gd name="connsiteX49" fmla="*/ 13879 w 684914"/>
              <a:gd name="connsiteY49" fmla="*/ 329959 h 632286"/>
              <a:gd name="connsiteX50" fmla="*/ 0 w 684914"/>
              <a:gd name="connsiteY50" fmla="*/ 316079 h 632286"/>
              <a:gd name="connsiteX51" fmla="*/ 13879 w 684914"/>
              <a:gd name="connsiteY51" fmla="*/ 302200 h 632286"/>
              <a:gd name="connsiteX52" fmla="*/ 87241 w 684914"/>
              <a:gd name="connsiteY52" fmla="*/ 302200 h 632286"/>
              <a:gd name="connsiteX53" fmla="*/ 30948 w 684914"/>
              <a:gd name="connsiteY53" fmla="*/ 245993 h 632286"/>
              <a:gd name="connsiteX54" fmla="*/ 30948 w 684914"/>
              <a:gd name="connsiteY54" fmla="*/ 226338 h 632286"/>
              <a:gd name="connsiteX55" fmla="*/ 50603 w 684914"/>
              <a:gd name="connsiteY55" fmla="*/ 226338 h 632286"/>
              <a:gd name="connsiteX56" fmla="*/ 126466 w 684914"/>
              <a:gd name="connsiteY56" fmla="*/ 302200 h 632286"/>
              <a:gd name="connsiteX57" fmla="*/ 318448 w 684914"/>
              <a:gd name="connsiteY57" fmla="*/ 302200 h 632286"/>
              <a:gd name="connsiteX58" fmla="*/ 223362 w 684914"/>
              <a:gd name="connsiteY58" fmla="*/ 137458 h 632286"/>
              <a:gd name="connsiteX59" fmla="*/ 117328 w 684914"/>
              <a:gd name="connsiteY59" fmla="*/ 109010 h 632286"/>
              <a:gd name="connsiteX60" fmla="*/ 107500 w 684914"/>
              <a:gd name="connsiteY60" fmla="*/ 92027 h 632286"/>
              <a:gd name="connsiteX61" fmla="*/ 124483 w 684914"/>
              <a:gd name="connsiteY61" fmla="*/ 82200 h 632286"/>
              <a:gd name="connsiteX62" fmla="*/ 203707 w 684914"/>
              <a:gd name="connsiteY62" fmla="*/ 103407 h 632286"/>
              <a:gd name="connsiteX63" fmla="*/ 166207 w 684914"/>
              <a:gd name="connsiteY63" fmla="*/ 38407 h 632286"/>
              <a:gd name="connsiteX64" fmla="*/ 171293 w 684914"/>
              <a:gd name="connsiteY64" fmla="*/ 19441 h 632286"/>
              <a:gd name="connsiteX65" fmla="*/ 190259 w 684914"/>
              <a:gd name="connsiteY65" fmla="*/ 24527 h 632286"/>
              <a:gd name="connsiteX66" fmla="*/ 226983 w 684914"/>
              <a:gd name="connsiteY66" fmla="*/ 88062 h 632286"/>
              <a:gd name="connsiteX67" fmla="*/ 247586 w 684914"/>
              <a:gd name="connsiteY67" fmla="*/ 11165 h 632286"/>
              <a:gd name="connsiteX68" fmla="*/ 264569 w 684914"/>
              <a:gd name="connsiteY68" fmla="*/ 1338 h 632286"/>
              <a:gd name="connsiteX69" fmla="*/ 274397 w 684914"/>
              <a:gd name="connsiteY69" fmla="*/ 18321 h 632286"/>
              <a:gd name="connsiteX70" fmla="*/ 246638 w 684914"/>
              <a:gd name="connsiteY70" fmla="*/ 122028 h 632286"/>
              <a:gd name="connsiteX71" fmla="*/ 342587 w 684914"/>
              <a:gd name="connsiteY71" fmla="*/ 288321 h 632286"/>
              <a:gd name="connsiteX72" fmla="*/ 437759 w 684914"/>
              <a:gd name="connsiteY72" fmla="*/ 123493 h 632286"/>
              <a:gd name="connsiteX73" fmla="*/ 409311 w 684914"/>
              <a:gd name="connsiteY73" fmla="*/ 17458 h 632286"/>
              <a:gd name="connsiteX74" fmla="*/ 419138 w 684914"/>
              <a:gd name="connsiteY74" fmla="*/ 476 h 632286"/>
              <a:gd name="connsiteX75" fmla="*/ 436121 w 684914"/>
              <a:gd name="connsiteY75" fmla="*/ 10303 h 632286"/>
              <a:gd name="connsiteX76" fmla="*/ 457328 w 684914"/>
              <a:gd name="connsiteY76" fmla="*/ 89527 h 632286"/>
              <a:gd name="connsiteX77" fmla="*/ 494828 w 684914"/>
              <a:gd name="connsiteY77" fmla="*/ 24527 h 632286"/>
              <a:gd name="connsiteX78" fmla="*/ 513793 w 684914"/>
              <a:gd name="connsiteY78" fmla="*/ 19441 h 632286"/>
              <a:gd name="connsiteX79" fmla="*/ 518880 w 684914"/>
              <a:gd name="connsiteY79" fmla="*/ 38407 h 632286"/>
              <a:gd name="connsiteX80" fmla="*/ 482155 w 684914"/>
              <a:gd name="connsiteY80" fmla="*/ 101941 h 632286"/>
              <a:gd name="connsiteX81" fmla="*/ 559052 w 684914"/>
              <a:gd name="connsiteY81" fmla="*/ 81338 h 632286"/>
              <a:gd name="connsiteX82" fmla="*/ 576035 w 684914"/>
              <a:gd name="connsiteY82" fmla="*/ 91165 h 632286"/>
              <a:gd name="connsiteX83" fmla="*/ 566207 w 684914"/>
              <a:gd name="connsiteY83" fmla="*/ 108148 h 632286"/>
              <a:gd name="connsiteX84" fmla="*/ 462500 w 684914"/>
              <a:gd name="connsiteY84" fmla="*/ 135907 h 632286"/>
              <a:gd name="connsiteX85" fmla="*/ 366552 w 684914"/>
              <a:gd name="connsiteY85" fmla="*/ 302200 h 632286"/>
              <a:gd name="connsiteX86" fmla="*/ 556897 w 684914"/>
              <a:gd name="connsiteY86" fmla="*/ 302200 h 632286"/>
              <a:gd name="connsiteX87" fmla="*/ 634483 w 684914"/>
              <a:gd name="connsiteY87" fmla="*/ 224614 h 632286"/>
              <a:gd name="connsiteX88" fmla="*/ 654138 w 684914"/>
              <a:gd name="connsiteY88" fmla="*/ 224614 h 632286"/>
              <a:gd name="connsiteX89" fmla="*/ 654138 w 684914"/>
              <a:gd name="connsiteY89" fmla="*/ 244269 h 632286"/>
              <a:gd name="connsiteX90" fmla="*/ 596121 w 684914"/>
              <a:gd name="connsiteY90" fmla="*/ 302286 h 632286"/>
              <a:gd name="connsiteX91" fmla="*/ 671207 w 684914"/>
              <a:gd name="connsiteY91" fmla="*/ 302286 h 632286"/>
              <a:gd name="connsiteX92" fmla="*/ 684914 w 684914"/>
              <a:gd name="connsiteY92" fmla="*/ 316079 h 632286"/>
              <a:gd name="connsiteX93" fmla="*/ 684914 w 684914"/>
              <a:gd name="connsiteY93" fmla="*/ 316079 h 6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84914" h="632286">
                <a:moveTo>
                  <a:pt x="684914" y="316079"/>
                </a:moveTo>
                <a:cubicBezTo>
                  <a:pt x="684914" y="323752"/>
                  <a:pt x="678707" y="329959"/>
                  <a:pt x="671035" y="329959"/>
                </a:cubicBezTo>
                <a:lnTo>
                  <a:pt x="597673" y="329959"/>
                </a:lnTo>
                <a:lnTo>
                  <a:pt x="653966" y="386252"/>
                </a:lnTo>
                <a:cubicBezTo>
                  <a:pt x="659397" y="391683"/>
                  <a:pt x="659397" y="400476"/>
                  <a:pt x="653966" y="405907"/>
                </a:cubicBezTo>
                <a:cubicBezTo>
                  <a:pt x="651294" y="408579"/>
                  <a:pt x="647673" y="409959"/>
                  <a:pt x="644138" y="409959"/>
                </a:cubicBezTo>
                <a:cubicBezTo>
                  <a:pt x="640604" y="409959"/>
                  <a:pt x="637069" y="408579"/>
                  <a:pt x="634311" y="405907"/>
                </a:cubicBezTo>
                <a:lnTo>
                  <a:pt x="558449" y="330045"/>
                </a:lnTo>
                <a:lnTo>
                  <a:pt x="366466" y="330045"/>
                </a:lnTo>
                <a:lnTo>
                  <a:pt x="461638" y="494873"/>
                </a:lnTo>
                <a:lnTo>
                  <a:pt x="567673" y="523321"/>
                </a:lnTo>
                <a:cubicBezTo>
                  <a:pt x="575087" y="525304"/>
                  <a:pt x="579483" y="532890"/>
                  <a:pt x="577501" y="540303"/>
                </a:cubicBezTo>
                <a:cubicBezTo>
                  <a:pt x="575863" y="546510"/>
                  <a:pt x="570259" y="550562"/>
                  <a:pt x="564138" y="550562"/>
                </a:cubicBezTo>
                <a:cubicBezTo>
                  <a:pt x="562932" y="550562"/>
                  <a:pt x="561725" y="550390"/>
                  <a:pt x="560518" y="550131"/>
                </a:cubicBezTo>
                <a:lnTo>
                  <a:pt x="481294" y="528924"/>
                </a:lnTo>
                <a:lnTo>
                  <a:pt x="518793" y="593924"/>
                </a:lnTo>
                <a:cubicBezTo>
                  <a:pt x="522586" y="600562"/>
                  <a:pt x="520345" y="609010"/>
                  <a:pt x="513707" y="612890"/>
                </a:cubicBezTo>
                <a:cubicBezTo>
                  <a:pt x="511552" y="614183"/>
                  <a:pt x="509138" y="614786"/>
                  <a:pt x="506811" y="614786"/>
                </a:cubicBezTo>
                <a:cubicBezTo>
                  <a:pt x="501983" y="614786"/>
                  <a:pt x="497328" y="612286"/>
                  <a:pt x="494742" y="607890"/>
                </a:cubicBezTo>
                <a:lnTo>
                  <a:pt x="458104" y="544355"/>
                </a:lnTo>
                <a:lnTo>
                  <a:pt x="437500" y="621166"/>
                </a:lnTo>
                <a:cubicBezTo>
                  <a:pt x="435862" y="627373"/>
                  <a:pt x="430259" y="631424"/>
                  <a:pt x="424138" y="631424"/>
                </a:cubicBezTo>
                <a:cubicBezTo>
                  <a:pt x="422931" y="631424"/>
                  <a:pt x="421725" y="631252"/>
                  <a:pt x="420517" y="630993"/>
                </a:cubicBezTo>
                <a:cubicBezTo>
                  <a:pt x="413104" y="629010"/>
                  <a:pt x="408707" y="621424"/>
                  <a:pt x="410690" y="614010"/>
                </a:cubicBezTo>
                <a:lnTo>
                  <a:pt x="438449" y="510390"/>
                </a:lnTo>
                <a:lnTo>
                  <a:pt x="342414" y="344096"/>
                </a:lnTo>
                <a:lnTo>
                  <a:pt x="247241" y="508838"/>
                </a:lnTo>
                <a:lnTo>
                  <a:pt x="275690" y="614872"/>
                </a:lnTo>
                <a:cubicBezTo>
                  <a:pt x="277673" y="622286"/>
                  <a:pt x="273276" y="629872"/>
                  <a:pt x="265862" y="631855"/>
                </a:cubicBezTo>
                <a:cubicBezTo>
                  <a:pt x="264655" y="632200"/>
                  <a:pt x="263448" y="632286"/>
                  <a:pt x="262242" y="632286"/>
                </a:cubicBezTo>
                <a:cubicBezTo>
                  <a:pt x="256121" y="632286"/>
                  <a:pt x="250517" y="628235"/>
                  <a:pt x="248879" y="622028"/>
                </a:cubicBezTo>
                <a:lnTo>
                  <a:pt x="227673" y="542804"/>
                </a:lnTo>
                <a:lnTo>
                  <a:pt x="190173" y="607803"/>
                </a:lnTo>
                <a:cubicBezTo>
                  <a:pt x="187586" y="612200"/>
                  <a:pt x="182931" y="614700"/>
                  <a:pt x="178104" y="614700"/>
                </a:cubicBezTo>
                <a:cubicBezTo>
                  <a:pt x="175776" y="614700"/>
                  <a:pt x="173362" y="614097"/>
                  <a:pt x="171207" y="612804"/>
                </a:cubicBezTo>
                <a:cubicBezTo>
                  <a:pt x="164569" y="609010"/>
                  <a:pt x="162328" y="600476"/>
                  <a:pt x="166121" y="593838"/>
                </a:cubicBezTo>
                <a:lnTo>
                  <a:pt x="202759" y="530303"/>
                </a:lnTo>
                <a:lnTo>
                  <a:pt x="125948" y="550907"/>
                </a:lnTo>
                <a:cubicBezTo>
                  <a:pt x="124741" y="551252"/>
                  <a:pt x="123535" y="551338"/>
                  <a:pt x="122328" y="551338"/>
                </a:cubicBezTo>
                <a:cubicBezTo>
                  <a:pt x="116207" y="551338"/>
                  <a:pt x="110604" y="547286"/>
                  <a:pt x="108966" y="541079"/>
                </a:cubicBezTo>
                <a:cubicBezTo>
                  <a:pt x="106983" y="533666"/>
                  <a:pt x="111379" y="526079"/>
                  <a:pt x="118793" y="524097"/>
                </a:cubicBezTo>
                <a:lnTo>
                  <a:pt x="222414" y="496338"/>
                </a:lnTo>
                <a:lnTo>
                  <a:pt x="318448" y="330045"/>
                </a:lnTo>
                <a:lnTo>
                  <a:pt x="128190" y="330045"/>
                </a:lnTo>
                <a:lnTo>
                  <a:pt x="50603" y="407631"/>
                </a:lnTo>
                <a:cubicBezTo>
                  <a:pt x="47931" y="410303"/>
                  <a:pt x="44310" y="411683"/>
                  <a:pt x="40776" y="411683"/>
                </a:cubicBezTo>
                <a:cubicBezTo>
                  <a:pt x="37241" y="411683"/>
                  <a:pt x="33707" y="410303"/>
                  <a:pt x="30948" y="407631"/>
                </a:cubicBezTo>
                <a:cubicBezTo>
                  <a:pt x="25517" y="402200"/>
                  <a:pt x="25517" y="393407"/>
                  <a:pt x="30948" y="387976"/>
                </a:cubicBezTo>
                <a:lnTo>
                  <a:pt x="88966" y="329959"/>
                </a:lnTo>
                <a:lnTo>
                  <a:pt x="13879" y="329959"/>
                </a:lnTo>
                <a:cubicBezTo>
                  <a:pt x="6207" y="329959"/>
                  <a:pt x="0" y="323752"/>
                  <a:pt x="0" y="316079"/>
                </a:cubicBezTo>
                <a:cubicBezTo>
                  <a:pt x="0" y="308407"/>
                  <a:pt x="6207" y="302200"/>
                  <a:pt x="13879" y="302200"/>
                </a:cubicBezTo>
                <a:lnTo>
                  <a:pt x="87241" y="302200"/>
                </a:lnTo>
                <a:lnTo>
                  <a:pt x="30948" y="245993"/>
                </a:lnTo>
                <a:cubicBezTo>
                  <a:pt x="25517" y="240562"/>
                  <a:pt x="25517" y="231769"/>
                  <a:pt x="30948" y="226338"/>
                </a:cubicBezTo>
                <a:cubicBezTo>
                  <a:pt x="36379" y="220907"/>
                  <a:pt x="45173" y="220907"/>
                  <a:pt x="50603" y="226338"/>
                </a:cubicBezTo>
                <a:lnTo>
                  <a:pt x="126466" y="302200"/>
                </a:lnTo>
                <a:lnTo>
                  <a:pt x="318448" y="302200"/>
                </a:lnTo>
                <a:lnTo>
                  <a:pt x="223362" y="137458"/>
                </a:lnTo>
                <a:lnTo>
                  <a:pt x="117328" y="109010"/>
                </a:lnTo>
                <a:cubicBezTo>
                  <a:pt x="109914" y="107027"/>
                  <a:pt x="105517" y="99441"/>
                  <a:pt x="107500" y="92027"/>
                </a:cubicBezTo>
                <a:cubicBezTo>
                  <a:pt x="109483" y="84613"/>
                  <a:pt x="117069" y="80217"/>
                  <a:pt x="124483" y="82200"/>
                </a:cubicBezTo>
                <a:lnTo>
                  <a:pt x="203707" y="103407"/>
                </a:lnTo>
                <a:lnTo>
                  <a:pt x="166207" y="38407"/>
                </a:lnTo>
                <a:cubicBezTo>
                  <a:pt x="162414" y="31769"/>
                  <a:pt x="164655" y="23320"/>
                  <a:pt x="171293" y="19441"/>
                </a:cubicBezTo>
                <a:cubicBezTo>
                  <a:pt x="177931" y="15648"/>
                  <a:pt x="186379" y="17889"/>
                  <a:pt x="190259" y="24527"/>
                </a:cubicBezTo>
                <a:lnTo>
                  <a:pt x="226983" y="88062"/>
                </a:lnTo>
                <a:lnTo>
                  <a:pt x="247586" y="11165"/>
                </a:lnTo>
                <a:cubicBezTo>
                  <a:pt x="249569" y="3752"/>
                  <a:pt x="257241" y="-645"/>
                  <a:pt x="264569" y="1338"/>
                </a:cubicBezTo>
                <a:cubicBezTo>
                  <a:pt x="271983" y="3320"/>
                  <a:pt x="276379" y="10907"/>
                  <a:pt x="274397" y="18321"/>
                </a:cubicBezTo>
                <a:lnTo>
                  <a:pt x="246638" y="122028"/>
                </a:lnTo>
                <a:lnTo>
                  <a:pt x="342587" y="288321"/>
                </a:lnTo>
                <a:lnTo>
                  <a:pt x="437759" y="123493"/>
                </a:lnTo>
                <a:lnTo>
                  <a:pt x="409311" y="17458"/>
                </a:lnTo>
                <a:cubicBezTo>
                  <a:pt x="407328" y="10045"/>
                  <a:pt x="411724" y="2458"/>
                  <a:pt x="419138" y="476"/>
                </a:cubicBezTo>
                <a:cubicBezTo>
                  <a:pt x="426552" y="-1507"/>
                  <a:pt x="434138" y="2889"/>
                  <a:pt x="436121" y="10303"/>
                </a:cubicBezTo>
                <a:lnTo>
                  <a:pt x="457328" y="89527"/>
                </a:lnTo>
                <a:lnTo>
                  <a:pt x="494828" y="24527"/>
                </a:lnTo>
                <a:cubicBezTo>
                  <a:pt x="498621" y="17889"/>
                  <a:pt x="507156" y="15648"/>
                  <a:pt x="513793" y="19441"/>
                </a:cubicBezTo>
                <a:cubicBezTo>
                  <a:pt x="520431" y="23234"/>
                  <a:pt x="522673" y="31769"/>
                  <a:pt x="518880" y="38407"/>
                </a:cubicBezTo>
                <a:lnTo>
                  <a:pt x="482155" y="101941"/>
                </a:lnTo>
                <a:lnTo>
                  <a:pt x="559052" y="81338"/>
                </a:lnTo>
                <a:cubicBezTo>
                  <a:pt x="566466" y="79355"/>
                  <a:pt x="574052" y="83752"/>
                  <a:pt x="576035" y="91165"/>
                </a:cubicBezTo>
                <a:cubicBezTo>
                  <a:pt x="578018" y="98579"/>
                  <a:pt x="573621" y="106165"/>
                  <a:pt x="566207" y="108148"/>
                </a:cubicBezTo>
                <a:lnTo>
                  <a:pt x="462500" y="135907"/>
                </a:lnTo>
                <a:lnTo>
                  <a:pt x="366552" y="302200"/>
                </a:lnTo>
                <a:lnTo>
                  <a:pt x="556897" y="302200"/>
                </a:lnTo>
                <a:lnTo>
                  <a:pt x="634483" y="224614"/>
                </a:lnTo>
                <a:cubicBezTo>
                  <a:pt x="639914" y="219183"/>
                  <a:pt x="648707" y="219183"/>
                  <a:pt x="654138" y="224614"/>
                </a:cubicBezTo>
                <a:cubicBezTo>
                  <a:pt x="659569" y="230045"/>
                  <a:pt x="659569" y="238838"/>
                  <a:pt x="654138" y="244269"/>
                </a:cubicBezTo>
                <a:lnTo>
                  <a:pt x="596121" y="302286"/>
                </a:lnTo>
                <a:lnTo>
                  <a:pt x="671207" y="302286"/>
                </a:lnTo>
                <a:cubicBezTo>
                  <a:pt x="678794" y="302200"/>
                  <a:pt x="684914" y="308407"/>
                  <a:pt x="684914" y="316079"/>
                </a:cubicBezTo>
                <a:lnTo>
                  <a:pt x="684914" y="316079"/>
                </a:lnTo>
                <a:close/>
              </a:path>
            </a:pathLst>
          </a:custGeom>
          <a:solidFill>
            <a:schemeClr val="bg2"/>
          </a:solidFill>
          <a:ln w="861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92133FD-0282-47AA-85C7-6688E9D872AC}"/>
              </a:ext>
            </a:extLst>
          </p:cNvPr>
          <p:cNvSpPr>
            <a:spLocks noChangeAspect="1"/>
          </p:cNvSpPr>
          <p:nvPr/>
        </p:nvSpPr>
        <p:spPr>
          <a:xfrm>
            <a:off x="4641912" y="2100647"/>
            <a:ext cx="363608" cy="355942"/>
          </a:xfrm>
          <a:custGeom>
            <a:avLst/>
            <a:gdLst>
              <a:gd name="connsiteX0" fmla="*/ 597070 w 597069"/>
              <a:gd name="connsiteY0" fmla="*/ 81121 h 584483"/>
              <a:gd name="connsiteX1" fmla="*/ 597070 w 597069"/>
              <a:gd name="connsiteY1" fmla="*/ 105259 h 584483"/>
              <a:gd name="connsiteX2" fmla="*/ 503536 w 597069"/>
              <a:gd name="connsiteY2" fmla="*/ 105259 h 584483"/>
              <a:gd name="connsiteX3" fmla="*/ 503536 w 597069"/>
              <a:gd name="connsiteY3" fmla="*/ 81121 h 584483"/>
              <a:gd name="connsiteX4" fmla="*/ 597070 w 597069"/>
              <a:gd name="connsiteY4" fmla="*/ 81121 h 584483"/>
              <a:gd name="connsiteX5" fmla="*/ 557846 w 597069"/>
              <a:gd name="connsiteY5" fmla="*/ 133708 h 584483"/>
              <a:gd name="connsiteX6" fmla="*/ 503536 w 597069"/>
              <a:gd name="connsiteY6" fmla="*/ 133708 h 584483"/>
              <a:gd name="connsiteX7" fmla="*/ 503536 w 597069"/>
              <a:gd name="connsiteY7" fmla="*/ 157845 h 584483"/>
              <a:gd name="connsiteX8" fmla="*/ 557846 w 597069"/>
              <a:gd name="connsiteY8" fmla="*/ 157845 h 584483"/>
              <a:gd name="connsiteX9" fmla="*/ 557846 w 597069"/>
              <a:gd name="connsiteY9" fmla="*/ 133708 h 584483"/>
              <a:gd name="connsiteX10" fmla="*/ 503449 w 597069"/>
              <a:gd name="connsiteY10" fmla="*/ 210518 h 584483"/>
              <a:gd name="connsiteX11" fmla="*/ 596984 w 597069"/>
              <a:gd name="connsiteY11" fmla="*/ 210518 h 584483"/>
              <a:gd name="connsiteX12" fmla="*/ 596984 w 597069"/>
              <a:gd name="connsiteY12" fmla="*/ 186380 h 584483"/>
              <a:gd name="connsiteX13" fmla="*/ 503449 w 597069"/>
              <a:gd name="connsiteY13" fmla="*/ 186380 h 584483"/>
              <a:gd name="connsiteX14" fmla="*/ 503449 w 597069"/>
              <a:gd name="connsiteY14" fmla="*/ 210518 h 584483"/>
              <a:gd name="connsiteX15" fmla="*/ 557846 w 597069"/>
              <a:gd name="connsiteY15" fmla="*/ 238966 h 584483"/>
              <a:gd name="connsiteX16" fmla="*/ 503536 w 597069"/>
              <a:gd name="connsiteY16" fmla="*/ 238966 h 584483"/>
              <a:gd name="connsiteX17" fmla="*/ 503536 w 597069"/>
              <a:gd name="connsiteY17" fmla="*/ 263104 h 584483"/>
              <a:gd name="connsiteX18" fmla="*/ 557846 w 597069"/>
              <a:gd name="connsiteY18" fmla="*/ 263104 h 584483"/>
              <a:gd name="connsiteX19" fmla="*/ 557846 w 597069"/>
              <a:gd name="connsiteY19" fmla="*/ 238966 h 584483"/>
              <a:gd name="connsiteX20" fmla="*/ 503449 w 597069"/>
              <a:gd name="connsiteY20" fmla="*/ 315777 h 584483"/>
              <a:gd name="connsiteX21" fmla="*/ 596984 w 597069"/>
              <a:gd name="connsiteY21" fmla="*/ 315777 h 584483"/>
              <a:gd name="connsiteX22" fmla="*/ 596984 w 597069"/>
              <a:gd name="connsiteY22" fmla="*/ 291638 h 584483"/>
              <a:gd name="connsiteX23" fmla="*/ 503449 w 597069"/>
              <a:gd name="connsiteY23" fmla="*/ 291638 h 584483"/>
              <a:gd name="connsiteX24" fmla="*/ 503449 w 597069"/>
              <a:gd name="connsiteY24" fmla="*/ 315777 h 584483"/>
              <a:gd name="connsiteX25" fmla="*/ 518105 w 597069"/>
              <a:gd name="connsiteY25" fmla="*/ 453276 h 584483"/>
              <a:gd name="connsiteX26" fmla="*/ 395863 w 597069"/>
              <a:gd name="connsiteY26" fmla="*/ 575518 h 584483"/>
              <a:gd name="connsiteX27" fmla="*/ 320260 w 597069"/>
              <a:gd name="connsiteY27" fmla="*/ 549139 h 584483"/>
              <a:gd name="connsiteX28" fmla="*/ 292329 w 597069"/>
              <a:gd name="connsiteY28" fmla="*/ 584483 h 584483"/>
              <a:gd name="connsiteX29" fmla="*/ 258449 w 597069"/>
              <a:gd name="connsiteY29" fmla="*/ 533104 h 584483"/>
              <a:gd name="connsiteX30" fmla="*/ 258449 w 597069"/>
              <a:gd name="connsiteY30" fmla="*/ 533018 h 584483"/>
              <a:gd name="connsiteX31" fmla="*/ 258277 w 597069"/>
              <a:gd name="connsiteY31" fmla="*/ 532673 h 584483"/>
              <a:gd name="connsiteX32" fmla="*/ 258535 w 597069"/>
              <a:gd name="connsiteY32" fmla="*/ 532673 h 584483"/>
              <a:gd name="connsiteX33" fmla="*/ 285604 w 597069"/>
              <a:gd name="connsiteY33" fmla="*/ 505604 h 584483"/>
              <a:gd name="connsiteX34" fmla="*/ 275776 w 597069"/>
              <a:gd name="connsiteY34" fmla="*/ 475604 h 584483"/>
              <a:gd name="connsiteX35" fmla="*/ 107673 w 597069"/>
              <a:gd name="connsiteY35" fmla="*/ 292156 h 584483"/>
              <a:gd name="connsiteX36" fmla="*/ 292329 w 597069"/>
              <a:gd name="connsiteY36" fmla="*/ 107587 h 584483"/>
              <a:gd name="connsiteX37" fmla="*/ 333966 w 597069"/>
              <a:gd name="connsiteY37" fmla="*/ 112587 h 584483"/>
              <a:gd name="connsiteX38" fmla="*/ 333966 w 597069"/>
              <a:gd name="connsiteY38" fmla="*/ 70776 h 584483"/>
              <a:gd name="connsiteX39" fmla="*/ 395863 w 597069"/>
              <a:gd name="connsiteY39" fmla="*/ 8880 h 584483"/>
              <a:gd name="connsiteX40" fmla="*/ 457760 w 597069"/>
              <a:gd name="connsiteY40" fmla="*/ 70776 h 584483"/>
              <a:gd name="connsiteX41" fmla="*/ 457760 w 597069"/>
              <a:gd name="connsiteY41" fmla="*/ 347846 h 584483"/>
              <a:gd name="connsiteX42" fmla="*/ 518105 w 597069"/>
              <a:gd name="connsiteY42" fmla="*/ 453276 h 584483"/>
              <a:gd name="connsiteX43" fmla="*/ 518105 w 597069"/>
              <a:gd name="connsiteY43" fmla="*/ 453276 h 584483"/>
              <a:gd name="connsiteX44" fmla="*/ 333966 w 597069"/>
              <a:gd name="connsiteY44" fmla="*/ 348018 h 584483"/>
              <a:gd name="connsiteX45" fmla="*/ 333966 w 597069"/>
              <a:gd name="connsiteY45" fmla="*/ 137500 h 584483"/>
              <a:gd name="connsiteX46" fmla="*/ 292329 w 597069"/>
              <a:gd name="connsiteY46" fmla="*/ 131811 h 584483"/>
              <a:gd name="connsiteX47" fmla="*/ 131811 w 597069"/>
              <a:gd name="connsiteY47" fmla="*/ 292242 h 584483"/>
              <a:gd name="connsiteX48" fmla="*/ 273708 w 597069"/>
              <a:gd name="connsiteY48" fmla="*/ 451294 h 584483"/>
              <a:gd name="connsiteX49" fmla="*/ 333966 w 597069"/>
              <a:gd name="connsiteY49" fmla="*/ 348018 h 584483"/>
              <a:gd name="connsiteX50" fmla="*/ 333966 w 597069"/>
              <a:gd name="connsiteY50" fmla="*/ 348018 h 584483"/>
              <a:gd name="connsiteX51" fmla="*/ 493880 w 597069"/>
              <a:gd name="connsiteY51" fmla="*/ 453276 h 584483"/>
              <a:gd name="connsiteX52" fmla="*/ 440087 w 597069"/>
              <a:gd name="connsiteY52" fmla="*/ 365863 h 584483"/>
              <a:gd name="connsiteX53" fmla="*/ 433449 w 597069"/>
              <a:gd name="connsiteY53" fmla="*/ 362501 h 584483"/>
              <a:gd name="connsiteX54" fmla="*/ 433449 w 597069"/>
              <a:gd name="connsiteY54" fmla="*/ 70863 h 584483"/>
              <a:gd name="connsiteX55" fmla="*/ 395691 w 597069"/>
              <a:gd name="connsiteY55" fmla="*/ 33104 h 584483"/>
              <a:gd name="connsiteX56" fmla="*/ 357932 w 597069"/>
              <a:gd name="connsiteY56" fmla="*/ 70863 h 584483"/>
              <a:gd name="connsiteX57" fmla="*/ 357932 w 597069"/>
              <a:gd name="connsiteY57" fmla="*/ 362501 h 584483"/>
              <a:gd name="connsiteX58" fmla="*/ 351294 w 597069"/>
              <a:gd name="connsiteY58" fmla="*/ 365863 h 584483"/>
              <a:gd name="connsiteX59" fmla="*/ 297501 w 597069"/>
              <a:gd name="connsiteY59" fmla="*/ 453276 h 584483"/>
              <a:gd name="connsiteX60" fmla="*/ 395604 w 597069"/>
              <a:gd name="connsiteY60" fmla="*/ 551380 h 584483"/>
              <a:gd name="connsiteX61" fmla="*/ 493880 w 597069"/>
              <a:gd name="connsiteY61" fmla="*/ 453276 h 584483"/>
              <a:gd name="connsiteX62" fmla="*/ 493880 w 597069"/>
              <a:gd name="connsiteY62" fmla="*/ 453276 h 584483"/>
              <a:gd name="connsiteX63" fmla="*/ 473794 w 597069"/>
              <a:gd name="connsiteY63" fmla="*/ 453276 h 584483"/>
              <a:gd name="connsiteX64" fmla="*/ 395777 w 597069"/>
              <a:gd name="connsiteY64" fmla="*/ 531208 h 584483"/>
              <a:gd name="connsiteX65" fmla="*/ 317846 w 597069"/>
              <a:gd name="connsiteY65" fmla="*/ 453276 h 584483"/>
              <a:gd name="connsiteX66" fmla="*/ 375777 w 597069"/>
              <a:gd name="connsiteY66" fmla="*/ 378018 h 584483"/>
              <a:gd name="connsiteX67" fmla="*/ 380259 w 597069"/>
              <a:gd name="connsiteY67" fmla="*/ 376811 h 584483"/>
              <a:gd name="connsiteX68" fmla="*/ 380259 w 597069"/>
              <a:gd name="connsiteY68" fmla="*/ 108449 h 584483"/>
              <a:gd name="connsiteX69" fmla="*/ 411466 w 597069"/>
              <a:gd name="connsiteY69" fmla="*/ 108449 h 584483"/>
              <a:gd name="connsiteX70" fmla="*/ 411466 w 597069"/>
              <a:gd name="connsiteY70" fmla="*/ 376811 h 584483"/>
              <a:gd name="connsiteX71" fmla="*/ 415949 w 597069"/>
              <a:gd name="connsiteY71" fmla="*/ 378018 h 584483"/>
              <a:gd name="connsiteX72" fmla="*/ 473794 w 597069"/>
              <a:gd name="connsiteY72" fmla="*/ 453276 h 584483"/>
              <a:gd name="connsiteX73" fmla="*/ 399656 w 597069"/>
              <a:gd name="connsiteY73" fmla="*/ 401380 h 584483"/>
              <a:gd name="connsiteX74" fmla="*/ 381035 w 597069"/>
              <a:gd name="connsiteY74" fmla="*/ 389656 h 584483"/>
              <a:gd name="connsiteX75" fmla="*/ 330863 w 597069"/>
              <a:gd name="connsiteY75" fmla="*/ 452501 h 584483"/>
              <a:gd name="connsiteX76" fmla="*/ 346466 w 597069"/>
              <a:gd name="connsiteY76" fmla="*/ 468104 h 584483"/>
              <a:gd name="connsiteX77" fmla="*/ 362070 w 597069"/>
              <a:gd name="connsiteY77" fmla="*/ 452501 h 584483"/>
              <a:gd name="connsiteX78" fmla="*/ 388018 w 597069"/>
              <a:gd name="connsiteY78" fmla="*/ 420001 h 584483"/>
              <a:gd name="connsiteX79" fmla="*/ 399656 w 597069"/>
              <a:gd name="connsiteY79" fmla="*/ 401380 h 584483"/>
              <a:gd name="connsiteX80" fmla="*/ 399656 w 597069"/>
              <a:gd name="connsiteY80" fmla="*/ 401380 h 584483"/>
              <a:gd name="connsiteX81" fmla="*/ 258449 w 597069"/>
              <a:gd name="connsiteY81" fmla="*/ 51725 h 584483"/>
              <a:gd name="connsiteX82" fmla="*/ 292329 w 597069"/>
              <a:gd name="connsiteY82" fmla="*/ 79397 h 584483"/>
              <a:gd name="connsiteX83" fmla="*/ 326208 w 597069"/>
              <a:gd name="connsiteY83" fmla="*/ 51725 h 584483"/>
              <a:gd name="connsiteX84" fmla="*/ 326466 w 597069"/>
              <a:gd name="connsiteY84" fmla="*/ 51725 h 584483"/>
              <a:gd name="connsiteX85" fmla="*/ 326208 w 597069"/>
              <a:gd name="connsiteY85" fmla="*/ 51466 h 584483"/>
              <a:gd name="connsiteX86" fmla="*/ 326208 w 597069"/>
              <a:gd name="connsiteY86" fmla="*/ 51380 h 584483"/>
              <a:gd name="connsiteX87" fmla="*/ 292242 w 597069"/>
              <a:gd name="connsiteY87" fmla="*/ 1 h 584483"/>
              <a:gd name="connsiteX88" fmla="*/ 258363 w 597069"/>
              <a:gd name="connsiteY88" fmla="*/ 51380 h 584483"/>
              <a:gd name="connsiteX89" fmla="*/ 258363 w 597069"/>
              <a:gd name="connsiteY89" fmla="*/ 51466 h 584483"/>
              <a:gd name="connsiteX90" fmla="*/ 258190 w 597069"/>
              <a:gd name="connsiteY90" fmla="*/ 51725 h 584483"/>
              <a:gd name="connsiteX91" fmla="*/ 258449 w 597069"/>
              <a:gd name="connsiteY91" fmla="*/ 51725 h 584483"/>
              <a:gd name="connsiteX92" fmla="*/ 51811 w 597069"/>
              <a:gd name="connsiteY92" fmla="*/ 258449 h 584483"/>
              <a:gd name="connsiteX93" fmla="*/ 51811 w 597069"/>
              <a:gd name="connsiteY93" fmla="*/ 258190 h 584483"/>
              <a:gd name="connsiteX94" fmla="*/ 51466 w 597069"/>
              <a:gd name="connsiteY94" fmla="*/ 258363 h 584483"/>
              <a:gd name="connsiteX95" fmla="*/ 51380 w 597069"/>
              <a:gd name="connsiteY95" fmla="*/ 258363 h 584483"/>
              <a:gd name="connsiteX96" fmla="*/ 1 w 597069"/>
              <a:gd name="connsiteY96" fmla="*/ 292242 h 584483"/>
              <a:gd name="connsiteX97" fmla="*/ 51380 w 597069"/>
              <a:gd name="connsiteY97" fmla="*/ 326121 h 584483"/>
              <a:gd name="connsiteX98" fmla="*/ 51466 w 597069"/>
              <a:gd name="connsiteY98" fmla="*/ 326121 h 584483"/>
              <a:gd name="connsiteX99" fmla="*/ 51811 w 597069"/>
              <a:gd name="connsiteY99" fmla="*/ 326294 h 584483"/>
              <a:gd name="connsiteX100" fmla="*/ 51811 w 597069"/>
              <a:gd name="connsiteY100" fmla="*/ 326121 h 584483"/>
              <a:gd name="connsiteX101" fmla="*/ 79484 w 597069"/>
              <a:gd name="connsiteY101" fmla="*/ 292242 h 584483"/>
              <a:gd name="connsiteX102" fmla="*/ 51811 w 597069"/>
              <a:gd name="connsiteY102" fmla="*/ 258449 h 584483"/>
              <a:gd name="connsiteX103" fmla="*/ 51811 w 597069"/>
              <a:gd name="connsiteY103" fmla="*/ 258449 h 584483"/>
              <a:gd name="connsiteX104" fmla="*/ 98018 w 597069"/>
              <a:gd name="connsiteY104" fmla="*/ 145949 h 584483"/>
              <a:gd name="connsiteX105" fmla="*/ 98104 w 597069"/>
              <a:gd name="connsiteY105" fmla="*/ 146294 h 584483"/>
              <a:gd name="connsiteX106" fmla="*/ 98190 w 597069"/>
              <a:gd name="connsiteY106" fmla="*/ 146207 h 584483"/>
              <a:gd name="connsiteX107" fmla="*/ 141725 w 597069"/>
              <a:gd name="connsiteY107" fmla="*/ 141811 h 584483"/>
              <a:gd name="connsiteX108" fmla="*/ 146121 w 597069"/>
              <a:gd name="connsiteY108" fmla="*/ 98363 h 584483"/>
              <a:gd name="connsiteX109" fmla="*/ 146294 w 597069"/>
              <a:gd name="connsiteY109" fmla="*/ 98190 h 584483"/>
              <a:gd name="connsiteX110" fmla="*/ 145949 w 597069"/>
              <a:gd name="connsiteY110" fmla="*/ 98104 h 584483"/>
              <a:gd name="connsiteX111" fmla="*/ 145863 w 597069"/>
              <a:gd name="connsiteY111" fmla="*/ 98018 h 584483"/>
              <a:gd name="connsiteX112" fmla="*/ 85518 w 597069"/>
              <a:gd name="connsiteY112" fmla="*/ 85604 h 584483"/>
              <a:gd name="connsiteX113" fmla="*/ 98018 w 597069"/>
              <a:gd name="connsiteY113" fmla="*/ 145949 h 584483"/>
              <a:gd name="connsiteX114" fmla="*/ 98018 w 597069"/>
              <a:gd name="connsiteY114" fmla="*/ 145949 h 584483"/>
              <a:gd name="connsiteX115" fmla="*/ 98018 w 597069"/>
              <a:gd name="connsiteY115" fmla="*/ 145949 h 584483"/>
              <a:gd name="connsiteX116" fmla="*/ 141811 w 597069"/>
              <a:gd name="connsiteY116" fmla="*/ 442759 h 584483"/>
              <a:gd name="connsiteX117" fmla="*/ 98363 w 597069"/>
              <a:gd name="connsiteY117" fmla="*/ 438363 h 584483"/>
              <a:gd name="connsiteX118" fmla="*/ 98190 w 597069"/>
              <a:gd name="connsiteY118" fmla="*/ 438190 h 584483"/>
              <a:gd name="connsiteX119" fmla="*/ 98104 w 597069"/>
              <a:gd name="connsiteY119" fmla="*/ 438535 h 584483"/>
              <a:gd name="connsiteX120" fmla="*/ 98018 w 597069"/>
              <a:gd name="connsiteY120" fmla="*/ 438621 h 584483"/>
              <a:gd name="connsiteX121" fmla="*/ 85604 w 597069"/>
              <a:gd name="connsiteY121" fmla="*/ 498880 h 584483"/>
              <a:gd name="connsiteX122" fmla="*/ 145949 w 597069"/>
              <a:gd name="connsiteY122" fmla="*/ 486552 h 584483"/>
              <a:gd name="connsiteX123" fmla="*/ 146035 w 597069"/>
              <a:gd name="connsiteY123" fmla="*/ 486466 h 584483"/>
              <a:gd name="connsiteX124" fmla="*/ 146380 w 597069"/>
              <a:gd name="connsiteY124" fmla="*/ 486380 h 584483"/>
              <a:gd name="connsiteX125" fmla="*/ 146294 w 597069"/>
              <a:gd name="connsiteY125" fmla="*/ 486294 h 584483"/>
              <a:gd name="connsiteX126" fmla="*/ 141811 w 597069"/>
              <a:gd name="connsiteY126" fmla="*/ 442759 h 584483"/>
              <a:gd name="connsiteX127" fmla="*/ 141811 w 597069"/>
              <a:gd name="connsiteY127" fmla="*/ 442759 h 58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597069" h="584483">
                <a:moveTo>
                  <a:pt x="597070" y="81121"/>
                </a:moveTo>
                <a:lnTo>
                  <a:pt x="597070" y="105259"/>
                </a:lnTo>
                <a:lnTo>
                  <a:pt x="503536" y="105259"/>
                </a:lnTo>
                <a:lnTo>
                  <a:pt x="503536" y="81121"/>
                </a:lnTo>
                <a:lnTo>
                  <a:pt x="597070" y="81121"/>
                </a:lnTo>
                <a:close/>
                <a:moveTo>
                  <a:pt x="557846" y="133708"/>
                </a:moveTo>
                <a:lnTo>
                  <a:pt x="503536" y="133708"/>
                </a:lnTo>
                <a:lnTo>
                  <a:pt x="503536" y="157845"/>
                </a:lnTo>
                <a:lnTo>
                  <a:pt x="557846" y="157845"/>
                </a:lnTo>
                <a:lnTo>
                  <a:pt x="557846" y="133708"/>
                </a:lnTo>
                <a:close/>
                <a:moveTo>
                  <a:pt x="503449" y="210518"/>
                </a:moveTo>
                <a:lnTo>
                  <a:pt x="596984" y="210518"/>
                </a:lnTo>
                <a:lnTo>
                  <a:pt x="596984" y="186380"/>
                </a:lnTo>
                <a:lnTo>
                  <a:pt x="503449" y="186380"/>
                </a:lnTo>
                <a:lnTo>
                  <a:pt x="503449" y="210518"/>
                </a:lnTo>
                <a:close/>
                <a:moveTo>
                  <a:pt x="557846" y="238966"/>
                </a:moveTo>
                <a:lnTo>
                  <a:pt x="503536" y="238966"/>
                </a:lnTo>
                <a:lnTo>
                  <a:pt x="503536" y="263104"/>
                </a:lnTo>
                <a:lnTo>
                  <a:pt x="557846" y="263104"/>
                </a:lnTo>
                <a:lnTo>
                  <a:pt x="557846" y="238966"/>
                </a:lnTo>
                <a:close/>
                <a:moveTo>
                  <a:pt x="503449" y="315777"/>
                </a:moveTo>
                <a:lnTo>
                  <a:pt x="596984" y="315777"/>
                </a:lnTo>
                <a:lnTo>
                  <a:pt x="596984" y="291638"/>
                </a:lnTo>
                <a:lnTo>
                  <a:pt x="503449" y="291638"/>
                </a:lnTo>
                <a:lnTo>
                  <a:pt x="503449" y="315777"/>
                </a:lnTo>
                <a:close/>
                <a:moveTo>
                  <a:pt x="518105" y="453276"/>
                </a:moveTo>
                <a:cubicBezTo>
                  <a:pt x="518105" y="520690"/>
                  <a:pt x="463277" y="575518"/>
                  <a:pt x="395863" y="575518"/>
                </a:cubicBezTo>
                <a:cubicBezTo>
                  <a:pt x="367328" y="575518"/>
                  <a:pt x="341121" y="565604"/>
                  <a:pt x="320260" y="549139"/>
                </a:cubicBezTo>
                <a:cubicBezTo>
                  <a:pt x="312242" y="564656"/>
                  <a:pt x="298277" y="584570"/>
                  <a:pt x="292329" y="584483"/>
                </a:cubicBezTo>
                <a:cubicBezTo>
                  <a:pt x="283794" y="584397"/>
                  <a:pt x="258449" y="543018"/>
                  <a:pt x="258449" y="533104"/>
                </a:cubicBezTo>
                <a:cubicBezTo>
                  <a:pt x="258449" y="533018"/>
                  <a:pt x="258449" y="533018"/>
                  <a:pt x="258449" y="533018"/>
                </a:cubicBezTo>
                <a:lnTo>
                  <a:pt x="258277" y="532673"/>
                </a:lnTo>
                <a:lnTo>
                  <a:pt x="258535" y="532673"/>
                </a:lnTo>
                <a:cubicBezTo>
                  <a:pt x="258794" y="519311"/>
                  <a:pt x="270260" y="508190"/>
                  <a:pt x="285604" y="505604"/>
                </a:cubicBezTo>
                <a:cubicBezTo>
                  <a:pt x="281121" y="496208"/>
                  <a:pt x="277760" y="486121"/>
                  <a:pt x="275776" y="475604"/>
                </a:cubicBezTo>
                <a:cubicBezTo>
                  <a:pt x="181725" y="467156"/>
                  <a:pt x="107673" y="388363"/>
                  <a:pt x="107673" y="292156"/>
                </a:cubicBezTo>
                <a:cubicBezTo>
                  <a:pt x="107673" y="190345"/>
                  <a:pt x="190518" y="107587"/>
                  <a:pt x="292329" y="107587"/>
                </a:cubicBezTo>
                <a:cubicBezTo>
                  <a:pt x="306725" y="107587"/>
                  <a:pt x="320604" y="109483"/>
                  <a:pt x="333966" y="112587"/>
                </a:cubicBezTo>
                <a:lnTo>
                  <a:pt x="333966" y="70776"/>
                </a:lnTo>
                <a:cubicBezTo>
                  <a:pt x="333966" y="36638"/>
                  <a:pt x="361725" y="8880"/>
                  <a:pt x="395863" y="8880"/>
                </a:cubicBezTo>
                <a:cubicBezTo>
                  <a:pt x="430001" y="8880"/>
                  <a:pt x="457760" y="36638"/>
                  <a:pt x="457760" y="70776"/>
                </a:cubicBezTo>
                <a:lnTo>
                  <a:pt x="457760" y="347846"/>
                </a:lnTo>
                <a:cubicBezTo>
                  <a:pt x="495087" y="369915"/>
                  <a:pt x="518105" y="409656"/>
                  <a:pt x="518105" y="453276"/>
                </a:cubicBezTo>
                <a:lnTo>
                  <a:pt x="518105" y="453276"/>
                </a:lnTo>
                <a:close/>
                <a:moveTo>
                  <a:pt x="333966" y="348018"/>
                </a:moveTo>
                <a:lnTo>
                  <a:pt x="333966" y="137500"/>
                </a:lnTo>
                <a:cubicBezTo>
                  <a:pt x="320690" y="133880"/>
                  <a:pt x="306725" y="131811"/>
                  <a:pt x="292329" y="131811"/>
                </a:cubicBezTo>
                <a:cubicBezTo>
                  <a:pt x="203880" y="131811"/>
                  <a:pt x="131811" y="203794"/>
                  <a:pt x="131811" y="292242"/>
                </a:cubicBezTo>
                <a:cubicBezTo>
                  <a:pt x="131811" y="374397"/>
                  <a:pt x="193966" y="441983"/>
                  <a:pt x="273708" y="451294"/>
                </a:cubicBezTo>
                <a:cubicBezTo>
                  <a:pt x="274397" y="408449"/>
                  <a:pt x="297156" y="369570"/>
                  <a:pt x="333966" y="348018"/>
                </a:cubicBezTo>
                <a:lnTo>
                  <a:pt x="333966" y="348018"/>
                </a:lnTo>
                <a:close/>
                <a:moveTo>
                  <a:pt x="493880" y="453276"/>
                </a:moveTo>
                <a:cubicBezTo>
                  <a:pt x="493880" y="416208"/>
                  <a:pt x="473277" y="382673"/>
                  <a:pt x="440087" y="365863"/>
                </a:cubicBezTo>
                <a:lnTo>
                  <a:pt x="433449" y="362501"/>
                </a:lnTo>
                <a:lnTo>
                  <a:pt x="433449" y="70863"/>
                </a:lnTo>
                <a:cubicBezTo>
                  <a:pt x="433449" y="50087"/>
                  <a:pt x="416553" y="33104"/>
                  <a:pt x="395691" y="33104"/>
                </a:cubicBezTo>
                <a:cubicBezTo>
                  <a:pt x="374914" y="33104"/>
                  <a:pt x="357932" y="50000"/>
                  <a:pt x="357932" y="70863"/>
                </a:cubicBezTo>
                <a:lnTo>
                  <a:pt x="357932" y="362501"/>
                </a:lnTo>
                <a:lnTo>
                  <a:pt x="351294" y="365863"/>
                </a:lnTo>
                <a:cubicBezTo>
                  <a:pt x="318104" y="382673"/>
                  <a:pt x="297501" y="416208"/>
                  <a:pt x="297501" y="453276"/>
                </a:cubicBezTo>
                <a:cubicBezTo>
                  <a:pt x="297501" y="507328"/>
                  <a:pt x="341466" y="551380"/>
                  <a:pt x="395604" y="551380"/>
                </a:cubicBezTo>
                <a:cubicBezTo>
                  <a:pt x="449915" y="551380"/>
                  <a:pt x="493880" y="507414"/>
                  <a:pt x="493880" y="453276"/>
                </a:cubicBezTo>
                <a:lnTo>
                  <a:pt x="493880" y="453276"/>
                </a:lnTo>
                <a:close/>
                <a:moveTo>
                  <a:pt x="473794" y="453276"/>
                </a:moveTo>
                <a:cubicBezTo>
                  <a:pt x="473794" y="496294"/>
                  <a:pt x="438794" y="531208"/>
                  <a:pt x="395777" y="531208"/>
                </a:cubicBezTo>
                <a:cubicBezTo>
                  <a:pt x="352759" y="531208"/>
                  <a:pt x="317846" y="496208"/>
                  <a:pt x="317846" y="453276"/>
                </a:cubicBezTo>
                <a:cubicBezTo>
                  <a:pt x="317846" y="418018"/>
                  <a:pt x="341639" y="387070"/>
                  <a:pt x="375777" y="378018"/>
                </a:cubicBezTo>
                <a:lnTo>
                  <a:pt x="380259" y="376811"/>
                </a:lnTo>
                <a:lnTo>
                  <a:pt x="380259" y="108449"/>
                </a:lnTo>
                <a:lnTo>
                  <a:pt x="411466" y="108449"/>
                </a:lnTo>
                <a:lnTo>
                  <a:pt x="411466" y="376811"/>
                </a:lnTo>
                <a:lnTo>
                  <a:pt x="415949" y="378018"/>
                </a:lnTo>
                <a:cubicBezTo>
                  <a:pt x="450001" y="387156"/>
                  <a:pt x="473794" y="418104"/>
                  <a:pt x="473794" y="453276"/>
                </a:cubicBezTo>
                <a:close/>
                <a:moveTo>
                  <a:pt x="399656" y="401380"/>
                </a:moveTo>
                <a:cubicBezTo>
                  <a:pt x="397760" y="393104"/>
                  <a:pt x="389483" y="387673"/>
                  <a:pt x="381035" y="389656"/>
                </a:cubicBezTo>
                <a:cubicBezTo>
                  <a:pt x="351466" y="396380"/>
                  <a:pt x="330863" y="422156"/>
                  <a:pt x="330863" y="452501"/>
                </a:cubicBezTo>
                <a:cubicBezTo>
                  <a:pt x="330863" y="461121"/>
                  <a:pt x="337846" y="468104"/>
                  <a:pt x="346466" y="468104"/>
                </a:cubicBezTo>
                <a:cubicBezTo>
                  <a:pt x="355087" y="468104"/>
                  <a:pt x="362070" y="461121"/>
                  <a:pt x="362070" y="452501"/>
                </a:cubicBezTo>
                <a:cubicBezTo>
                  <a:pt x="362070" y="437070"/>
                  <a:pt x="372932" y="423449"/>
                  <a:pt x="388018" y="420001"/>
                </a:cubicBezTo>
                <a:cubicBezTo>
                  <a:pt x="396294" y="418018"/>
                  <a:pt x="401553" y="409656"/>
                  <a:pt x="399656" y="401380"/>
                </a:cubicBezTo>
                <a:lnTo>
                  <a:pt x="399656" y="401380"/>
                </a:lnTo>
                <a:close/>
                <a:moveTo>
                  <a:pt x="258449" y="51725"/>
                </a:moveTo>
                <a:cubicBezTo>
                  <a:pt x="258708" y="66983"/>
                  <a:pt x="273794" y="79397"/>
                  <a:pt x="292329" y="79397"/>
                </a:cubicBezTo>
                <a:cubicBezTo>
                  <a:pt x="310949" y="79397"/>
                  <a:pt x="325949" y="66983"/>
                  <a:pt x="326208" y="51725"/>
                </a:cubicBezTo>
                <a:lnTo>
                  <a:pt x="326466" y="51725"/>
                </a:lnTo>
                <a:lnTo>
                  <a:pt x="326208" y="51466"/>
                </a:lnTo>
                <a:lnTo>
                  <a:pt x="326208" y="51380"/>
                </a:lnTo>
                <a:cubicBezTo>
                  <a:pt x="326208" y="41466"/>
                  <a:pt x="300863" y="87"/>
                  <a:pt x="292242" y="1"/>
                </a:cubicBezTo>
                <a:cubicBezTo>
                  <a:pt x="283708" y="-172"/>
                  <a:pt x="258363" y="41552"/>
                  <a:pt x="258363" y="51380"/>
                </a:cubicBezTo>
                <a:lnTo>
                  <a:pt x="258363" y="51466"/>
                </a:lnTo>
                <a:lnTo>
                  <a:pt x="258190" y="51725"/>
                </a:lnTo>
                <a:lnTo>
                  <a:pt x="258449" y="51725"/>
                </a:lnTo>
                <a:close/>
                <a:moveTo>
                  <a:pt x="51811" y="258449"/>
                </a:moveTo>
                <a:lnTo>
                  <a:pt x="51811" y="258190"/>
                </a:lnTo>
                <a:lnTo>
                  <a:pt x="51466" y="258363"/>
                </a:lnTo>
                <a:cubicBezTo>
                  <a:pt x="51466" y="258363"/>
                  <a:pt x="51380" y="258363"/>
                  <a:pt x="51380" y="258363"/>
                </a:cubicBezTo>
                <a:cubicBezTo>
                  <a:pt x="41466" y="258363"/>
                  <a:pt x="87" y="283708"/>
                  <a:pt x="1" y="292242"/>
                </a:cubicBezTo>
                <a:cubicBezTo>
                  <a:pt x="-172" y="300776"/>
                  <a:pt x="41552" y="326121"/>
                  <a:pt x="51380" y="326121"/>
                </a:cubicBezTo>
                <a:cubicBezTo>
                  <a:pt x="51380" y="326121"/>
                  <a:pt x="51466" y="326121"/>
                  <a:pt x="51466" y="326121"/>
                </a:cubicBezTo>
                <a:lnTo>
                  <a:pt x="51811" y="326294"/>
                </a:lnTo>
                <a:lnTo>
                  <a:pt x="51811" y="326121"/>
                </a:lnTo>
                <a:cubicBezTo>
                  <a:pt x="67070" y="325863"/>
                  <a:pt x="79484" y="310776"/>
                  <a:pt x="79484" y="292242"/>
                </a:cubicBezTo>
                <a:cubicBezTo>
                  <a:pt x="79397" y="273708"/>
                  <a:pt x="67070" y="258708"/>
                  <a:pt x="51811" y="258449"/>
                </a:cubicBezTo>
                <a:lnTo>
                  <a:pt x="51811" y="258449"/>
                </a:lnTo>
                <a:close/>
                <a:moveTo>
                  <a:pt x="98018" y="145949"/>
                </a:moveTo>
                <a:lnTo>
                  <a:pt x="98104" y="146294"/>
                </a:lnTo>
                <a:lnTo>
                  <a:pt x="98190" y="146207"/>
                </a:lnTo>
                <a:cubicBezTo>
                  <a:pt x="109225" y="156811"/>
                  <a:pt x="128621" y="154914"/>
                  <a:pt x="141725" y="141811"/>
                </a:cubicBezTo>
                <a:cubicBezTo>
                  <a:pt x="154828" y="128707"/>
                  <a:pt x="156725" y="109311"/>
                  <a:pt x="146121" y="98363"/>
                </a:cubicBezTo>
                <a:lnTo>
                  <a:pt x="146294" y="98190"/>
                </a:lnTo>
                <a:lnTo>
                  <a:pt x="145949" y="98104"/>
                </a:lnTo>
                <a:cubicBezTo>
                  <a:pt x="145949" y="98018"/>
                  <a:pt x="145863" y="98018"/>
                  <a:pt x="145863" y="98018"/>
                </a:cubicBezTo>
                <a:cubicBezTo>
                  <a:pt x="138880" y="91035"/>
                  <a:pt x="91725" y="79656"/>
                  <a:pt x="85518" y="85604"/>
                </a:cubicBezTo>
                <a:cubicBezTo>
                  <a:pt x="79484" y="91552"/>
                  <a:pt x="90949" y="138966"/>
                  <a:pt x="98018" y="145949"/>
                </a:cubicBezTo>
                <a:cubicBezTo>
                  <a:pt x="98018" y="145949"/>
                  <a:pt x="98018" y="145949"/>
                  <a:pt x="98018" y="145949"/>
                </a:cubicBezTo>
                <a:lnTo>
                  <a:pt x="98018" y="145949"/>
                </a:lnTo>
                <a:close/>
                <a:moveTo>
                  <a:pt x="141811" y="442759"/>
                </a:moveTo>
                <a:cubicBezTo>
                  <a:pt x="128707" y="429656"/>
                  <a:pt x="109311" y="427759"/>
                  <a:pt x="98363" y="438363"/>
                </a:cubicBezTo>
                <a:lnTo>
                  <a:pt x="98190" y="438190"/>
                </a:lnTo>
                <a:lnTo>
                  <a:pt x="98104" y="438535"/>
                </a:lnTo>
                <a:cubicBezTo>
                  <a:pt x="98104" y="438535"/>
                  <a:pt x="98018" y="438621"/>
                  <a:pt x="98018" y="438621"/>
                </a:cubicBezTo>
                <a:cubicBezTo>
                  <a:pt x="91035" y="445604"/>
                  <a:pt x="79656" y="492845"/>
                  <a:pt x="85604" y="498880"/>
                </a:cubicBezTo>
                <a:cubicBezTo>
                  <a:pt x="91639" y="505087"/>
                  <a:pt x="138966" y="493535"/>
                  <a:pt x="145949" y="486552"/>
                </a:cubicBezTo>
                <a:cubicBezTo>
                  <a:pt x="145949" y="486552"/>
                  <a:pt x="146035" y="486466"/>
                  <a:pt x="146035" y="486466"/>
                </a:cubicBezTo>
                <a:lnTo>
                  <a:pt x="146380" y="486380"/>
                </a:lnTo>
                <a:lnTo>
                  <a:pt x="146294" y="486294"/>
                </a:lnTo>
                <a:cubicBezTo>
                  <a:pt x="156811" y="475345"/>
                  <a:pt x="154915" y="455949"/>
                  <a:pt x="141811" y="442759"/>
                </a:cubicBezTo>
                <a:lnTo>
                  <a:pt x="141811" y="442759"/>
                </a:lnTo>
                <a:close/>
              </a:path>
            </a:pathLst>
          </a:custGeom>
          <a:solidFill>
            <a:schemeClr val="bg2"/>
          </a:solidFill>
          <a:ln w="8617"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0C18194-EDE8-4B5E-A399-45BEE5089E3E}"/>
              </a:ext>
            </a:extLst>
          </p:cNvPr>
          <p:cNvSpPr>
            <a:spLocks noChangeAspect="1"/>
          </p:cNvSpPr>
          <p:nvPr/>
        </p:nvSpPr>
        <p:spPr>
          <a:xfrm>
            <a:off x="7174880" y="4822333"/>
            <a:ext cx="381152" cy="355942"/>
          </a:xfrm>
          <a:custGeom>
            <a:avLst/>
            <a:gdLst>
              <a:gd name="connsiteX0" fmla="*/ 690690 w 690776"/>
              <a:gd name="connsiteY0" fmla="*/ 82155 h 645086"/>
              <a:gd name="connsiteX1" fmla="*/ 690690 w 690776"/>
              <a:gd name="connsiteY1" fmla="*/ 109655 h 645086"/>
              <a:gd name="connsiteX2" fmla="*/ 584138 w 690776"/>
              <a:gd name="connsiteY2" fmla="*/ 109655 h 645086"/>
              <a:gd name="connsiteX3" fmla="*/ 584138 w 690776"/>
              <a:gd name="connsiteY3" fmla="*/ 82155 h 645086"/>
              <a:gd name="connsiteX4" fmla="*/ 690690 w 690776"/>
              <a:gd name="connsiteY4" fmla="*/ 82155 h 645086"/>
              <a:gd name="connsiteX5" fmla="*/ 646035 w 690776"/>
              <a:gd name="connsiteY5" fmla="*/ 142069 h 645086"/>
              <a:gd name="connsiteX6" fmla="*/ 584225 w 690776"/>
              <a:gd name="connsiteY6" fmla="*/ 142069 h 645086"/>
              <a:gd name="connsiteX7" fmla="*/ 584225 w 690776"/>
              <a:gd name="connsiteY7" fmla="*/ 169569 h 645086"/>
              <a:gd name="connsiteX8" fmla="*/ 646035 w 690776"/>
              <a:gd name="connsiteY8" fmla="*/ 169569 h 645086"/>
              <a:gd name="connsiteX9" fmla="*/ 646035 w 690776"/>
              <a:gd name="connsiteY9" fmla="*/ 142069 h 645086"/>
              <a:gd name="connsiteX10" fmla="*/ 584225 w 690776"/>
              <a:gd name="connsiteY10" fmla="*/ 229483 h 645086"/>
              <a:gd name="connsiteX11" fmla="*/ 690776 w 690776"/>
              <a:gd name="connsiteY11" fmla="*/ 229483 h 645086"/>
              <a:gd name="connsiteX12" fmla="*/ 690776 w 690776"/>
              <a:gd name="connsiteY12" fmla="*/ 201983 h 645086"/>
              <a:gd name="connsiteX13" fmla="*/ 584225 w 690776"/>
              <a:gd name="connsiteY13" fmla="*/ 201983 h 645086"/>
              <a:gd name="connsiteX14" fmla="*/ 584225 w 690776"/>
              <a:gd name="connsiteY14" fmla="*/ 229483 h 645086"/>
              <a:gd name="connsiteX15" fmla="*/ 646035 w 690776"/>
              <a:gd name="connsiteY15" fmla="*/ 261897 h 645086"/>
              <a:gd name="connsiteX16" fmla="*/ 584225 w 690776"/>
              <a:gd name="connsiteY16" fmla="*/ 261897 h 645086"/>
              <a:gd name="connsiteX17" fmla="*/ 584225 w 690776"/>
              <a:gd name="connsiteY17" fmla="*/ 289397 h 645086"/>
              <a:gd name="connsiteX18" fmla="*/ 646035 w 690776"/>
              <a:gd name="connsiteY18" fmla="*/ 289397 h 645086"/>
              <a:gd name="connsiteX19" fmla="*/ 646035 w 690776"/>
              <a:gd name="connsiteY19" fmla="*/ 261897 h 645086"/>
              <a:gd name="connsiteX20" fmla="*/ 584225 w 690776"/>
              <a:gd name="connsiteY20" fmla="*/ 349310 h 645086"/>
              <a:gd name="connsiteX21" fmla="*/ 690776 w 690776"/>
              <a:gd name="connsiteY21" fmla="*/ 349310 h 645086"/>
              <a:gd name="connsiteX22" fmla="*/ 690776 w 690776"/>
              <a:gd name="connsiteY22" fmla="*/ 321810 h 645086"/>
              <a:gd name="connsiteX23" fmla="*/ 584225 w 690776"/>
              <a:gd name="connsiteY23" fmla="*/ 321810 h 645086"/>
              <a:gd name="connsiteX24" fmla="*/ 584225 w 690776"/>
              <a:gd name="connsiteY24" fmla="*/ 349310 h 645086"/>
              <a:gd name="connsiteX25" fmla="*/ 600776 w 690776"/>
              <a:gd name="connsiteY25" fmla="*/ 505949 h 645086"/>
              <a:gd name="connsiteX26" fmla="*/ 461638 w 690776"/>
              <a:gd name="connsiteY26" fmla="*/ 645086 h 645086"/>
              <a:gd name="connsiteX27" fmla="*/ 322500 w 690776"/>
              <a:gd name="connsiteY27" fmla="*/ 505949 h 645086"/>
              <a:gd name="connsiteX28" fmla="*/ 369397 w 690776"/>
              <a:gd name="connsiteY28" fmla="*/ 402242 h 645086"/>
              <a:gd name="connsiteX29" fmla="*/ 339310 w 690776"/>
              <a:gd name="connsiteY29" fmla="*/ 350086 h 645086"/>
              <a:gd name="connsiteX30" fmla="*/ 245086 w 690776"/>
              <a:gd name="connsiteY30" fmla="*/ 513276 h 645086"/>
              <a:gd name="connsiteX31" fmla="*/ 273190 w 690776"/>
              <a:gd name="connsiteY31" fmla="*/ 618362 h 645086"/>
              <a:gd name="connsiteX32" fmla="*/ 263448 w 690776"/>
              <a:gd name="connsiteY32" fmla="*/ 635173 h 645086"/>
              <a:gd name="connsiteX33" fmla="*/ 259914 w 690776"/>
              <a:gd name="connsiteY33" fmla="*/ 635604 h 645086"/>
              <a:gd name="connsiteX34" fmla="*/ 246638 w 690776"/>
              <a:gd name="connsiteY34" fmla="*/ 625431 h 645086"/>
              <a:gd name="connsiteX35" fmla="*/ 225603 w 690776"/>
              <a:gd name="connsiteY35" fmla="*/ 546897 h 645086"/>
              <a:gd name="connsiteX36" fmla="*/ 188362 w 690776"/>
              <a:gd name="connsiteY36" fmla="*/ 611293 h 645086"/>
              <a:gd name="connsiteX37" fmla="*/ 176465 w 690776"/>
              <a:gd name="connsiteY37" fmla="*/ 618190 h 645086"/>
              <a:gd name="connsiteX38" fmla="*/ 169569 w 690776"/>
              <a:gd name="connsiteY38" fmla="*/ 616380 h 645086"/>
              <a:gd name="connsiteX39" fmla="*/ 164569 w 690776"/>
              <a:gd name="connsiteY39" fmla="*/ 597587 h 645086"/>
              <a:gd name="connsiteX40" fmla="*/ 200948 w 690776"/>
              <a:gd name="connsiteY40" fmla="*/ 534655 h 645086"/>
              <a:gd name="connsiteX41" fmla="*/ 124827 w 690776"/>
              <a:gd name="connsiteY41" fmla="*/ 555087 h 645086"/>
              <a:gd name="connsiteX42" fmla="*/ 121293 w 690776"/>
              <a:gd name="connsiteY42" fmla="*/ 555518 h 645086"/>
              <a:gd name="connsiteX43" fmla="*/ 108017 w 690776"/>
              <a:gd name="connsiteY43" fmla="*/ 545345 h 645086"/>
              <a:gd name="connsiteX44" fmla="*/ 117758 w 690776"/>
              <a:gd name="connsiteY44" fmla="*/ 528535 h 645086"/>
              <a:gd name="connsiteX45" fmla="*/ 220431 w 690776"/>
              <a:gd name="connsiteY45" fmla="*/ 501035 h 645086"/>
              <a:gd name="connsiteX46" fmla="*/ 315517 w 690776"/>
              <a:gd name="connsiteY46" fmla="*/ 336293 h 645086"/>
              <a:gd name="connsiteX47" fmla="*/ 126983 w 690776"/>
              <a:gd name="connsiteY47" fmla="*/ 336293 h 645086"/>
              <a:gd name="connsiteX48" fmla="*/ 50086 w 690776"/>
              <a:gd name="connsiteY48" fmla="*/ 413190 h 645086"/>
              <a:gd name="connsiteX49" fmla="*/ 40345 w 690776"/>
              <a:gd name="connsiteY49" fmla="*/ 417242 h 645086"/>
              <a:gd name="connsiteX50" fmla="*/ 30603 w 690776"/>
              <a:gd name="connsiteY50" fmla="*/ 413190 h 645086"/>
              <a:gd name="connsiteX51" fmla="*/ 30603 w 690776"/>
              <a:gd name="connsiteY51" fmla="*/ 393793 h 645086"/>
              <a:gd name="connsiteX52" fmla="*/ 88103 w 690776"/>
              <a:gd name="connsiteY52" fmla="*/ 336293 h 645086"/>
              <a:gd name="connsiteX53" fmla="*/ 13707 w 690776"/>
              <a:gd name="connsiteY53" fmla="*/ 336293 h 645086"/>
              <a:gd name="connsiteX54" fmla="*/ 0 w 690776"/>
              <a:gd name="connsiteY54" fmla="*/ 322586 h 645086"/>
              <a:gd name="connsiteX55" fmla="*/ 13707 w 690776"/>
              <a:gd name="connsiteY55" fmla="*/ 308879 h 645086"/>
              <a:gd name="connsiteX56" fmla="*/ 86380 w 690776"/>
              <a:gd name="connsiteY56" fmla="*/ 308879 h 645086"/>
              <a:gd name="connsiteX57" fmla="*/ 30603 w 690776"/>
              <a:gd name="connsiteY57" fmla="*/ 253190 h 645086"/>
              <a:gd name="connsiteX58" fmla="*/ 30603 w 690776"/>
              <a:gd name="connsiteY58" fmla="*/ 233793 h 645086"/>
              <a:gd name="connsiteX59" fmla="*/ 50000 w 690776"/>
              <a:gd name="connsiteY59" fmla="*/ 233793 h 645086"/>
              <a:gd name="connsiteX60" fmla="*/ 125173 w 690776"/>
              <a:gd name="connsiteY60" fmla="*/ 308966 h 645086"/>
              <a:gd name="connsiteX61" fmla="*/ 315431 w 690776"/>
              <a:gd name="connsiteY61" fmla="*/ 308966 h 645086"/>
              <a:gd name="connsiteX62" fmla="*/ 221207 w 690776"/>
              <a:gd name="connsiteY62" fmla="*/ 145690 h 645086"/>
              <a:gd name="connsiteX63" fmla="*/ 116207 w 690776"/>
              <a:gd name="connsiteY63" fmla="*/ 117500 h 645086"/>
              <a:gd name="connsiteX64" fmla="*/ 106465 w 690776"/>
              <a:gd name="connsiteY64" fmla="*/ 100690 h 645086"/>
              <a:gd name="connsiteX65" fmla="*/ 123276 w 690776"/>
              <a:gd name="connsiteY65" fmla="*/ 90948 h 645086"/>
              <a:gd name="connsiteX66" fmla="*/ 201724 w 690776"/>
              <a:gd name="connsiteY66" fmla="*/ 111983 h 645086"/>
              <a:gd name="connsiteX67" fmla="*/ 164569 w 690776"/>
              <a:gd name="connsiteY67" fmla="*/ 47586 h 645086"/>
              <a:gd name="connsiteX68" fmla="*/ 169655 w 690776"/>
              <a:gd name="connsiteY68" fmla="*/ 28793 h 645086"/>
              <a:gd name="connsiteX69" fmla="*/ 188448 w 690776"/>
              <a:gd name="connsiteY69" fmla="*/ 33793 h 645086"/>
              <a:gd name="connsiteX70" fmla="*/ 224828 w 690776"/>
              <a:gd name="connsiteY70" fmla="*/ 96724 h 645086"/>
              <a:gd name="connsiteX71" fmla="*/ 245259 w 690776"/>
              <a:gd name="connsiteY71" fmla="*/ 20517 h 645086"/>
              <a:gd name="connsiteX72" fmla="*/ 262069 w 690776"/>
              <a:gd name="connsiteY72" fmla="*/ 10776 h 645086"/>
              <a:gd name="connsiteX73" fmla="*/ 271810 w 690776"/>
              <a:gd name="connsiteY73" fmla="*/ 27586 h 645086"/>
              <a:gd name="connsiteX74" fmla="*/ 244310 w 690776"/>
              <a:gd name="connsiteY74" fmla="*/ 130345 h 645086"/>
              <a:gd name="connsiteX75" fmla="*/ 339397 w 690776"/>
              <a:gd name="connsiteY75" fmla="*/ 295000 h 645086"/>
              <a:gd name="connsiteX76" fmla="*/ 391293 w 690776"/>
              <a:gd name="connsiteY76" fmla="*/ 205086 h 645086"/>
              <a:gd name="connsiteX77" fmla="*/ 391293 w 690776"/>
              <a:gd name="connsiteY77" fmla="*/ 70431 h 645086"/>
              <a:gd name="connsiteX78" fmla="*/ 461724 w 690776"/>
              <a:gd name="connsiteY78" fmla="*/ 0 h 645086"/>
              <a:gd name="connsiteX79" fmla="*/ 532155 w 690776"/>
              <a:gd name="connsiteY79" fmla="*/ 70431 h 645086"/>
              <a:gd name="connsiteX80" fmla="*/ 532155 w 690776"/>
              <a:gd name="connsiteY80" fmla="*/ 385862 h 645086"/>
              <a:gd name="connsiteX81" fmla="*/ 600776 w 690776"/>
              <a:gd name="connsiteY81" fmla="*/ 505949 h 645086"/>
              <a:gd name="connsiteX82" fmla="*/ 600776 w 690776"/>
              <a:gd name="connsiteY82" fmla="*/ 505949 h 645086"/>
              <a:gd name="connsiteX83" fmla="*/ 363104 w 690776"/>
              <a:gd name="connsiteY83" fmla="*/ 308879 h 645086"/>
              <a:gd name="connsiteX84" fmla="*/ 391207 w 690776"/>
              <a:gd name="connsiteY84" fmla="*/ 308879 h 645086"/>
              <a:gd name="connsiteX85" fmla="*/ 391207 w 690776"/>
              <a:gd name="connsiteY85" fmla="*/ 260172 h 645086"/>
              <a:gd name="connsiteX86" fmla="*/ 363104 w 690776"/>
              <a:gd name="connsiteY86" fmla="*/ 308879 h 645086"/>
              <a:gd name="connsiteX87" fmla="*/ 391207 w 690776"/>
              <a:gd name="connsiteY87" fmla="*/ 385086 h 645086"/>
              <a:gd name="connsiteX88" fmla="*/ 391207 w 690776"/>
              <a:gd name="connsiteY88" fmla="*/ 336379 h 645086"/>
              <a:gd name="connsiteX89" fmla="*/ 363104 w 690776"/>
              <a:gd name="connsiteY89" fmla="*/ 336379 h 645086"/>
              <a:gd name="connsiteX90" fmla="*/ 391207 w 690776"/>
              <a:gd name="connsiteY90" fmla="*/ 385086 h 645086"/>
              <a:gd name="connsiteX91" fmla="*/ 573276 w 690776"/>
              <a:gd name="connsiteY91" fmla="*/ 505949 h 645086"/>
              <a:gd name="connsiteX92" fmla="*/ 512069 w 690776"/>
              <a:gd name="connsiteY92" fmla="*/ 406466 h 645086"/>
              <a:gd name="connsiteX93" fmla="*/ 504569 w 690776"/>
              <a:gd name="connsiteY93" fmla="*/ 402673 h 645086"/>
              <a:gd name="connsiteX94" fmla="*/ 504569 w 690776"/>
              <a:gd name="connsiteY94" fmla="*/ 70604 h 645086"/>
              <a:gd name="connsiteX95" fmla="*/ 461638 w 690776"/>
              <a:gd name="connsiteY95" fmla="*/ 27672 h 645086"/>
              <a:gd name="connsiteX96" fmla="*/ 418707 w 690776"/>
              <a:gd name="connsiteY96" fmla="*/ 70604 h 645086"/>
              <a:gd name="connsiteX97" fmla="*/ 418707 w 690776"/>
              <a:gd name="connsiteY97" fmla="*/ 402673 h 645086"/>
              <a:gd name="connsiteX98" fmla="*/ 411207 w 690776"/>
              <a:gd name="connsiteY98" fmla="*/ 406466 h 645086"/>
              <a:gd name="connsiteX99" fmla="*/ 350000 w 690776"/>
              <a:gd name="connsiteY99" fmla="*/ 505949 h 645086"/>
              <a:gd name="connsiteX100" fmla="*/ 461638 w 690776"/>
              <a:gd name="connsiteY100" fmla="*/ 617587 h 645086"/>
              <a:gd name="connsiteX101" fmla="*/ 573276 w 690776"/>
              <a:gd name="connsiteY101" fmla="*/ 505949 h 645086"/>
              <a:gd name="connsiteX102" fmla="*/ 573276 w 690776"/>
              <a:gd name="connsiteY102" fmla="*/ 505949 h 645086"/>
              <a:gd name="connsiteX103" fmla="*/ 550431 w 690776"/>
              <a:gd name="connsiteY103" fmla="*/ 505949 h 645086"/>
              <a:gd name="connsiteX104" fmla="*/ 461638 w 690776"/>
              <a:gd name="connsiteY104" fmla="*/ 594742 h 645086"/>
              <a:gd name="connsiteX105" fmla="*/ 372845 w 690776"/>
              <a:gd name="connsiteY105" fmla="*/ 505949 h 645086"/>
              <a:gd name="connsiteX106" fmla="*/ 438793 w 690776"/>
              <a:gd name="connsiteY106" fmla="*/ 420259 h 645086"/>
              <a:gd name="connsiteX107" fmla="*/ 443879 w 690776"/>
              <a:gd name="connsiteY107" fmla="*/ 418879 h 645086"/>
              <a:gd name="connsiteX108" fmla="*/ 443879 w 690776"/>
              <a:gd name="connsiteY108" fmla="*/ 338707 h 645086"/>
              <a:gd name="connsiteX109" fmla="*/ 479397 w 690776"/>
              <a:gd name="connsiteY109" fmla="*/ 338707 h 645086"/>
              <a:gd name="connsiteX110" fmla="*/ 479397 w 690776"/>
              <a:gd name="connsiteY110" fmla="*/ 418879 h 645086"/>
              <a:gd name="connsiteX111" fmla="*/ 484483 w 690776"/>
              <a:gd name="connsiteY111" fmla="*/ 420259 h 645086"/>
              <a:gd name="connsiteX112" fmla="*/ 550431 w 690776"/>
              <a:gd name="connsiteY112" fmla="*/ 505949 h 645086"/>
              <a:gd name="connsiteX113" fmla="*/ 550431 w 690776"/>
              <a:gd name="connsiteY113" fmla="*/ 505949 h 645086"/>
              <a:gd name="connsiteX114" fmla="*/ 466035 w 690776"/>
              <a:gd name="connsiteY114" fmla="*/ 446810 h 645086"/>
              <a:gd name="connsiteX115" fmla="*/ 444828 w 690776"/>
              <a:gd name="connsiteY115" fmla="*/ 433448 h 645086"/>
              <a:gd name="connsiteX116" fmla="*/ 387672 w 690776"/>
              <a:gd name="connsiteY116" fmla="*/ 505000 h 645086"/>
              <a:gd name="connsiteX117" fmla="*/ 405431 w 690776"/>
              <a:gd name="connsiteY117" fmla="*/ 522759 h 645086"/>
              <a:gd name="connsiteX118" fmla="*/ 423190 w 690776"/>
              <a:gd name="connsiteY118" fmla="*/ 505000 h 645086"/>
              <a:gd name="connsiteX119" fmla="*/ 452673 w 690776"/>
              <a:gd name="connsiteY119" fmla="*/ 468018 h 645086"/>
              <a:gd name="connsiteX120" fmla="*/ 466035 w 690776"/>
              <a:gd name="connsiteY120" fmla="*/ 446810 h 645086"/>
              <a:gd name="connsiteX121" fmla="*/ 466035 w 690776"/>
              <a:gd name="connsiteY121" fmla="*/ 446810 h 6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90776" h="645086">
                <a:moveTo>
                  <a:pt x="690690" y="82155"/>
                </a:moveTo>
                <a:lnTo>
                  <a:pt x="690690" y="109655"/>
                </a:lnTo>
                <a:lnTo>
                  <a:pt x="584138" y="109655"/>
                </a:lnTo>
                <a:lnTo>
                  <a:pt x="584138" y="82155"/>
                </a:lnTo>
                <a:lnTo>
                  <a:pt x="690690" y="82155"/>
                </a:lnTo>
                <a:close/>
                <a:moveTo>
                  <a:pt x="646035" y="142069"/>
                </a:moveTo>
                <a:lnTo>
                  <a:pt x="584225" y="142069"/>
                </a:lnTo>
                <a:lnTo>
                  <a:pt x="584225" y="169569"/>
                </a:lnTo>
                <a:lnTo>
                  <a:pt x="646035" y="169569"/>
                </a:lnTo>
                <a:lnTo>
                  <a:pt x="646035" y="142069"/>
                </a:lnTo>
                <a:close/>
                <a:moveTo>
                  <a:pt x="584225" y="229483"/>
                </a:moveTo>
                <a:lnTo>
                  <a:pt x="690776" y="229483"/>
                </a:lnTo>
                <a:lnTo>
                  <a:pt x="690776" y="201983"/>
                </a:lnTo>
                <a:lnTo>
                  <a:pt x="584225" y="201983"/>
                </a:lnTo>
                <a:lnTo>
                  <a:pt x="584225" y="229483"/>
                </a:lnTo>
                <a:close/>
                <a:moveTo>
                  <a:pt x="646035" y="261897"/>
                </a:moveTo>
                <a:lnTo>
                  <a:pt x="584225" y="261897"/>
                </a:lnTo>
                <a:lnTo>
                  <a:pt x="584225" y="289397"/>
                </a:lnTo>
                <a:lnTo>
                  <a:pt x="646035" y="289397"/>
                </a:lnTo>
                <a:lnTo>
                  <a:pt x="646035" y="261897"/>
                </a:lnTo>
                <a:close/>
                <a:moveTo>
                  <a:pt x="584225" y="349310"/>
                </a:moveTo>
                <a:lnTo>
                  <a:pt x="690776" y="349310"/>
                </a:lnTo>
                <a:lnTo>
                  <a:pt x="690776" y="321810"/>
                </a:lnTo>
                <a:lnTo>
                  <a:pt x="584225" y="321810"/>
                </a:lnTo>
                <a:lnTo>
                  <a:pt x="584225" y="349310"/>
                </a:lnTo>
                <a:close/>
                <a:moveTo>
                  <a:pt x="600776" y="505949"/>
                </a:moveTo>
                <a:cubicBezTo>
                  <a:pt x="600776" y="582673"/>
                  <a:pt x="538363" y="645086"/>
                  <a:pt x="461638" y="645086"/>
                </a:cubicBezTo>
                <a:cubicBezTo>
                  <a:pt x="384914" y="645086"/>
                  <a:pt x="322500" y="582673"/>
                  <a:pt x="322500" y="505949"/>
                </a:cubicBezTo>
                <a:cubicBezTo>
                  <a:pt x="322500" y="465517"/>
                  <a:pt x="340000" y="428276"/>
                  <a:pt x="369397" y="402242"/>
                </a:cubicBezTo>
                <a:lnTo>
                  <a:pt x="339310" y="350086"/>
                </a:lnTo>
                <a:lnTo>
                  <a:pt x="245086" y="513276"/>
                </a:lnTo>
                <a:lnTo>
                  <a:pt x="273190" y="618362"/>
                </a:lnTo>
                <a:cubicBezTo>
                  <a:pt x="275172" y="625690"/>
                  <a:pt x="270776" y="633276"/>
                  <a:pt x="263448" y="635173"/>
                </a:cubicBezTo>
                <a:cubicBezTo>
                  <a:pt x="262241" y="635518"/>
                  <a:pt x="261034" y="635604"/>
                  <a:pt x="259914" y="635604"/>
                </a:cubicBezTo>
                <a:cubicBezTo>
                  <a:pt x="253880" y="635604"/>
                  <a:pt x="248276" y="631552"/>
                  <a:pt x="246638" y="625431"/>
                </a:cubicBezTo>
                <a:lnTo>
                  <a:pt x="225603" y="546897"/>
                </a:lnTo>
                <a:lnTo>
                  <a:pt x="188362" y="611293"/>
                </a:lnTo>
                <a:cubicBezTo>
                  <a:pt x="185776" y="615690"/>
                  <a:pt x="181207" y="618190"/>
                  <a:pt x="176465" y="618190"/>
                </a:cubicBezTo>
                <a:cubicBezTo>
                  <a:pt x="174138" y="618190"/>
                  <a:pt x="171724" y="617587"/>
                  <a:pt x="169569" y="616380"/>
                </a:cubicBezTo>
                <a:cubicBezTo>
                  <a:pt x="163017" y="612586"/>
                  <a:pt x="160776" y="604138"/>
                  <a:pt x="164569" y="597587"/>
                </a:cubicBezTo>
                <a:lnTo>
                  <a:pt x="200948" y="534655"/>
                </a:lnTo>
                <a:lnTo>
                  <a:pt x="124827" y="555087"/>
                </a:lnTo>
                <a:cubicBezTo>
                  <a:pt x="123620" y="555431"/>
                  <a:pt x="122414" y="555518"/>
                  <a:pt x="121293" y="555518"/>
                </a:cubicBezTo>
                <a:cubicBezTo>
                  <a:pt x="115259" y="555518"/>
                  <a:pt x="109655" y="551466"/>
                  <a:pt x="108017" y="545345"/>
                </a:cubicBezTo>
                <a:cubicBezTo>
                  <a:pt x="106034" y="538018"/>
                  <a:pt x="110431" y="530431"/>
                  <a:pt x="117758" y="528535"/>
                </a:cubicBezTo>
                <a:lnTo>
                  <a:pt x="220431" y="501035"/>
                </a:lnTo>
                <a:lnTo>
                  <a:pt x="315517" y="336293"/>
                </a:lnTo>
                <a:lnTo>
                  <a:pt x="126983" y="336293"/>
                </a:lnTo>
                <a:lnTo>
                  <a:pt x="50086" y="413190"/>
                </a:lnTo>
                <a:cubicBezTo>
                  <a:pt x="47414" y="415862"/>
                  <a:pt x="43879" y="417242"/>
                  <a:pt x="40345" y="417242"/>
                </a:cubicBezTo>
                <a:cubicBezTo>
                  <a:pt x="36811" y="417242"/>
                  <a:pt x="33276" y="415862"/>
                  <a:pt x="30603" y="413190"/>
                </a:cubicBezTo>
                <a:cubicBezTo>
                  <a:pt x="25259" y="407845"/>
                  <a:pt x="25259" y="399138"/>
                  <a:pt x="30603" y="393793"/>
                </a:cubicBezTo>
                <a:lnTo>
                  <a:pt x="88103" y="336293"/>
                </a:lnTo>
                <a:lnTo>
                  <a:pt x="13707" y="336293"/>
                </a:lnTo>
                <a:cubicBezTo>
                  <a:pt x="6121" y="336293"/>
                  <a:pt x="0" y="330172"/>
                  <a:pt x="0" y="322586"/>
                </a:cubicBezTo>
                <a:cubicBezTo>
                  <a:pt x="0" y="315000"/>
                  <a:pt x="6121" y="308879"/>
                  <a:pt x="13707" y="308879"/>
                </a:cubicBezTo>
                <a:lnTo>
                  <a:pt x="86380" y="308879"/>
                </a:lnTo>
                <a:lnTo>
                  <a:pt x="30603" y="253190"/>
                </a:lnTo>
                <a:cubicBezTo>
                  <a:pt x="25259" y="247845"/>
                  <a:pt x="25259" y="239138"/>
                  <a:pt x="30603" y="233793"/>
                </a:cubicBezTo>
                <a:cubicBezTo>
                  <a:pt x="35948" y="228448"/>
                  <a:pt x="44655" y="228448"/>
                  <a:pt x="50000" y="233793"/>
                </a:cubicBezTo>
                <a:lnTo>
                  <a:pt x="125173" y="308966"/>
                </a:lnTo>
                <a:lnTo>
                  <a:pt x="315431" y="308966"/>
                </a:lnTo>
                <a:lnTo>
                  <a:pt x="221207" y="145690"/>
                </a:lnTo>
                <a:lnTo>
                  <a:pt x="116207" y="117500"/>
                </a:lnTo>
                <a:cubicBezTo>
                  <a:pt x="108879" y="115517"/>
                  <a:pt x="104483" y="108017"/>
                  <a:pt x="106465" y="100690"/>
                </a:cubicBezTo>
                <a:cubicBezTo>
                  <a:pt x="108448" y="93362"/>
                  <a:pt x="115948" y="88966"/>
                  <a:pt x="123276" y="90948"/>
                </a:cubicBezTo>
                <a:lnTo>
                  <a:pt x="201724" y="111983"/>
                </a:lnTo>
                <a:lnTo>
                  <a:pt x="164569" y="47586"/>
                </a:lnTo>
                <a:cubicBezTo>
                  <a:pt x="160776" y="41035"/>
                  <a:pt x="163017" y="32586"/>
                  <a:pt x="169655" y="28793"/>
                </a:cubicBezTo>
                <a:cubicBezTo>
                  <a:pt x="176207" y="25000"/>
                  <a:pt x="184655" y="27241"/>
                  <a:pt x="188448" y="33793"/>
                </a:cubicBezTo>
                <a:lnTo>
                  <a:pt x="224828" y="96724"/>
                </a:lnTo>
                <a:lnTo>
                  <a:pt x="245259" y="20517"/>
                </a:lnTo>
                <a:cubicBezTo>
                  <a:pt x="247241" y="13190"/>
                  <a:pt x="254741" y="8793"/>
                  <a:pt x="262069" y="10776"/>
                </a:cubicBezTo>
                <a:cubicBezTo>
                  <a:pt x="269397" y="12759"/>
                  <a:pt x="273793" y="20259"/>
                  <a:pt x="271810" y="27586"/>
                </a:cubicBezTo>
                <a:lnTo>
                  <a:pt x="244310" y="130345"/>
                </a:lnTo>
                <a:lnTo>
                  <a:pt x="339397" y="295000"/>
                </a:lnTo>
                <a:lnTo>
                  <a:pt x="391293" y="205086"/>
                </a:lnTo>
                <a:lnTo>
                  <a:pt x="391293" y="70431"/>
                </a:lnTo>
                <a:cubicBezTo>
                  <a:pt x="391293" y="31552"/>
                  <a:pt x="422931" y="0"/>
                  <a:pt x="461724" y="0"/>
                </a:cubicBezTo>
                <a:cubicBezTo>
                  <a:pt x="500518" y="0"/>
                  <a:pt x="532155" y="31638"/>
                  <a:pt x="532155" y="70431"/>
                </a:cubicBezTo>
                <a:lnTo>
                  <a:pt x="532155" y="385862"/>
                </a:lnTo>
                <a:cubicBezTo>
                  <a:pt x="574655" y="411035"/>
                  <a:pt x="600776" y="456207"/>
                  <a:pt x="600776" y="505949"/>
                </a:cubicBezTo>
                <a:lnTo>
                  <a:pt x="600776" y="505949"/>
                </a:lnTo>
                <a:close/>
                <a:moveTo>
                  <a:pt x="363104" y="308879"/>
                </a:moveTo>
                <a:lnTo>
                  <a:pt x="391207" y="308879"/>
                </a:lnTo>
                <a:lnTo>
                  <a:pt x="391207" y="260172"/>
                </a:lnTo>
                <a:lnTo>
                  <a:pt x="363104" y="308879"/>
                </a:lnTo>
                <a:close/>
                <a:moveTo>
                  <a:pt x="391207" y="385086"/>
                </a:moveTo>
                <a:lnTo>
                  <a:pt x="391207" y="336379"/>
                </a:lnTo>
                <a:lnTo>
                  <a:pt x="363104" y="336379"/>
                </a:lnTo>
                <a:lnTo>
                  <a:pt x="391207" y="385086"/>
                </a:lnTo>
                <a:close/>
                <a:moveTo>
                  <a:pt x="573276" y="505949"/>
                </a:moveTo>
                <a:cubicBezTo>
                  <a:pt x="573276" y="463793"/>
                  <a:pt x="549828" y="425604"/>
                  <a:pt x="512069" y="406466"/>
                </a:cubicBezTo>
                <a:lnTo>
                  <a:pt x="504569" y="402673"/>
                </a:lnTo>
                <a:lnTo>
                  <a:pt x="504569" y="70604"/>
                </a:lnTo>
                <a:cubicBezTo>
                  <a:pt x="504569" y="46897"/>
                  <a:pt x="485259" y="27672"/>
                  <a:pt x="461638" y="27672"/>
                </a:cubicBezTo>
                <a:cubicBezTo>
                  <a:pt x="438017" y="27672"/>
                  <a:pt x="418707" y="46897"/>
                  <a:pt x="418707" y="70604"/>
                </a:cubicBezTo>
                <a:lnTo>
                  <a:pt x="418707" y="402673"/>
                </a:lnTo>
                <a:lnTo>
                  <a:pt x="411207" y="406466"/>
                </a:lnTo>
                <a:cubicBezTo>
                  <a:pt x="373449" y="425690"/>
                  <a:pt x="350000" y="463793"/>
                  <a:pt x="350000" y="505949"/>
                </a:cubicBezTo>
                <a:cubicBezTo>
                  <a:pt x="350000" y="567500"/>
                  <a:pt x="400086" y="617587"/>
                  <a:pt x="461638" y="617587"/>
                </a:cubicBezTo>
                <a:cubicBezTo>
                  <a:pt x="523190" y="617587"/>
                  <a:pt x="573276" y="567500"/>
                  <a:pt x="573276" y="505949"/>
                </a:cubicBezTo>
                <a:lnTo>
                  <a:pt x="573276" y="505949"/>
                </a:lnTo>
                <a:close/>
                <a:moveTo>
                  <a:pt x="550431" y="505949"/>
                </a:moveTo>
                <a:cubicBezTo>
                  <a:pt x="550431" y="554914"/>
                  <a:pt x="510604" y="594742"/>
                  <a:pt x="461638" y="594742"/>
                </a:cubicBezTo>
                <a:cubicBezTo>
                  <a:pt x="412673" y="594742"/>
                  <a:pt x="372845" y="554914"/>
                  <a:pt x="372845" y="505949"/>
                </a:cubicBezTo>
                <a:cubicBezTo>
                  <a:pt x="372845" y="465862"/>
                  <a:pt x="399914" y="430604"/>
                  <a:pt x="438793" y="420259"/>
                </a:cubicBezTo>
                <a:lnTo>
                  <a:pt x="443879" y="418879"/>
                </a:lnTo>
                <a:lnTo>
                  <a:pt x="443879" y="338707"/>
                </a:lnTo>
                <a:lnTo>
                  <a:pt x="479397" y="338707"/>
                </a:lnTo>
                <a:lnTo>
                  <a:pt x="479397" y="418879"/>
                </a:lnTo>
                <a:lnTo>
                  <a:pt x="484483" y="420259"/>
                </a:lnTo>
                <a:cubicBezTo>
                  <a:pt x="523276" y="430604"/>
                  <a:pt x="550431" y="465862"/>
                  <a:pt x="550431" y="505949"/>
                </a:cubicBezTo>
                <a:lnTo>
                  <a:pt x="550431" y="505949"/>
                </a:lnTo>
                <a:close/>
                <a:moveTo>
                  <a:pt x="466035" y="446810"/>
                </a:moveTo>
                <a:cubicBezTo>
                  <a:pt x="463880" y="437414"/>
                  <a:pt x="454483" y="431207"/>
                  <a:pt x="444828" y="433448"/>
                </a:cubicBezTo>
                <a:cubicBezTo>
                  <a:pt x="411207" y="441035"/>
                  <a:pt x="387672" y="470517"/>
                  <a:pt x="387672" y="505000"/>
                </a:cubicBezTo>
                <a:cubicBezTo>
                  <a:pt x="387672" y="514742"/>
                  <a:pt x="395604" y="522759"/>
                  <a:pt x="405431" y="522759"/>
                </a:cubicBezTo>
                <a:cubicBezTo>
                  <a:pt x="415259" y="522759"/>
                  <a:pt x="423190" y="514828"/>
                  <a:pt x="423190" y="505000"/>
                </a:cubicBezTo>
                <a:cubicBezTo>
                  <a:pt x="423190" y="487414"/>
                  <a:pt x="435603" y="471897"/>
                  <a:pt x="452673" y="468018"/>
                </a:cubicBezTo>
                <a:cubicBezTo>
                  <a:pt x="462155" y="465776"/>
                  <a:pt x="468190" y="456293"/>
                  <a:pt x="466035" y="446810"/>
                </a:cubicBezTo>
                <a:lnTo>
                  <a:pt x="466035" y="446810"/>
                </a:lnTo>
                <a:close/>
              </a:path>
            </a:pathLst>
          </a:custGeom>
          <a:solidFill>
            <a:schemeClr val="bg2"/>
          </a:solidFill>
          <a:ln w="861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E28F4D5-49CC-4E92-A2A1-F5551DA5245B}"/>
              </a:ext>
            </a:extLst>
          </p:cNvPr>
          <p:cNvSpPr>
            <a:spLocks noChangeAspect="1"/>
          </p:cNvSpPr>
          <p:nvPr/>
        </p:nvSpPr>
        <p:spPr>
          <a:xfrm>
            <a:off x="7167872" y="2160102"/>
            <a:ext cx="355942" cy="237032"/>
          </a:xfrm>
          <a:custGeom>
            <a:avLst/>
            <a:gdLst>
              <a:gd name="connsiteX0" fmla="*/ 559655 w 701896"/>
              <a:gd name="connsiteY0" fmla="*/ 467414 h 467413"/>
              <a:gd name="connsiteX1" fmla="*/ 142414 w 701896"/>
              <a:gd name="connsiteY1" fmla="*/ 467414 h 467413"/>
              <a:gd name="connsiteX2" fmla="*/ 0 w 701896"/>
              <a:gd name="connsiteY2" fmla="*/ 325000 h 467413"/>
              <a:gd name="connsiteX3" fmla="*/ 117845 w 701896"/>
              <a:gd name="connsiteY3" fmla="*/ 184828 h 467413"/>
              <a:gd name="connsiteX4" fmla="*/ 243879 w 701896"/>
              <a:gd name="connsiteY4" fmla="*/ 69914 h 467413"/>
              <a:gd name="connsiteX5" fmla="*/ 301811 w 701896"/>
              <a:gd name="connsiteY5" fmla="*/ 83965 h 467413"/>
              <a:gd name="connsiteX6" fmla="*/ 460345 w 701896"/>
              <a:gd name="connsiteY6" fmla="*/ 0 h 467413"/>
              <a:gd name="connsiteX7" fmla="*/ 652328 w 701896"/>
              <a:gd name="connsiteY7" fmla="*/ 191983 h 467413"/>
              <a:gd name="connsiteX8" fmla="*/ 650690 w 701896"/>
              <a:gd name="connsiteY8" fmla="*/ 215862 h 467413"/>
              <a:gd name="connsiteX9" fmla="*/ 701897 w 701896"/>
              <a:gd name="connsiteY9" fmla="*/ 325086 h 467413"/>
              <a:gd name="connsiteX10" fmla="*/ 559655 w 701896"/>
              <a:gd name="connsiteY10" fmla="*/ 467414 h 467413"/>
              <a:gd name="connsiteX11" fmla="*/ 559655 w 701896"/>
              <a:gd name="connsiteY11" fmla="*/ 467414 h 467413"/>
              <a:gd name="connsiteX12" fmla="*/ 243879 w 701896"/>
              <a:gd name="connsiteY12" fmla="*/ 97586 h 467413"/>
              <a:gd name="connsiteX13" fmla="*/ 145000 w 701896"/>
              <a:gd name="connsiteY13" fmla="*/ 196552 h 467413"/>
              <a:gd name="connsiteX14" fmla="*/ 145000 w 701896"/>
              <a:gd name="connsiteY14" fmla="*/ 209224 h 467413"/>
              <a:gd name="connsiteX15" fmla="*/ 132327 w 701896"/>
              <a:gd name="connsiteY15" fmla="*/ 210862 h 467413"/>
              <a:gd name="connsiteX16" fmla="*/ 27672 w 701896"/>
              <a:gd name="connsiteY16" fmla="*/ 325000 h 467413"/>
              <a:gd name="connsiteX17" fmla="*/ 142328 w 701896"/>
              <a:gd name="connsiteY17" fmla="*/ 439655 h 467413"/>
              <a:gd name="connsiteX18" fmla="*/ 559569 w 701896"/>
              <a:gd name="connsiteY18" fmla="*/ 439655 h 467413"/>
              <a:gd name="connsiteX19" fmla="*/ 674224 w 701896"/>
              <a:gd name="connsiteY19" fmla="*/ 325000 h 467413"/>
              <a:gd name="connsiteX20" fmla="*/ 627586 w 701896"/>
              <a:gd name="connsiteY20" fmla="*/ 232845 h 467413"/>
              <a:gd name="connsiteX21" fmla="*/ 620776 w 701896"/>
              <a:gd name="connsiteY21" fmla="*/ 227759 h 467413"/>
              <a:gd name="connsiteX22" fmla="*/ 622155 w 701896"/>
              <a:gd name="connsiteY22" fmla="*/ 219396 h 467413"/>
              <a:gd name="connsiteX23" fmla="*/ 624655 w 701896"/>
              <a:gd name="connsiteY23" fmla="*/ 191983 h 467413"/>
              <a:gd name="connsiteX24" fmla="*/ 460345 w 701896"/>
              <a:gd name="connsiteY24" fmla="*/ 27672 h 467413"/>
              <a:gd name="connsiteX25" fmla="*/ 318362 w 701896"/>
              <a:gd name="connsiteY25" fmla="*/ 109569 h 467413"/>
              <a:gd name="connsiteX26" fmla="*/ 310949 w 701896"/>
              <a:gd name="connsiteY26" fmla="*/ 122328 h 467413"/>
              <a:gd name="connsiteX27" fmla="*/ 298707 w 701896"/>
              <a:gd name="connsiteY27" fmla="*/ 114138 h 467413"/>
              <a:gd name="connsiteX28" fmla="*/ 243879 w 701896"/>
              <a:gd name="connsiteY28" fmla="*/ 97586 h 467413"/>
              <a:gd name="connsiteX29" fmla="*/ 243879 w 701896"/>
              <a:gd name="connsiteY29" fmla="*/ 97586 h 4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01896" h="467413">
                <a:moveTo>
                  <a:pt x="559655" y="467414"/>
                </a:moveTo>
                <a:lnTo>
                  <a:pt x="142414" y="467414"/>
                </a:lnTo>
                <a:cubicBezTo>
                  <a:pt x="63879" y="467414"/>
                  <a:pt x="0" y="403535"/>
                  <a:pt x="0" y="325000"/>
                </a:cubicBezTo>
                <a:cubicBezTo>
                  <a:pt x="0" y="254741"/>
                  <a:pt x="49914" y="196465"/>
                  <a:pt x="117845" y="184828"/>
                </a:cubicBezTo>
                <a:cubicBezTo>
                  <a:pt x="123966" y="120172"/>
                  <a:pt x="178190" y="69914"/>
                  <a:pt x="243879" y="69914"/>
                </a:cubicBezTo>
                <a:cubicBezTo>
                  <a:pt x="264224" y="69914"/>
                  <a:pt x="283966" y="74741"/>
                  <a:pt x="301811" y="83965"/>
                </a:cubicBezTo>
                <a:cubicBezTo>
                  <a:pt x="337414" y="31896"/>
                  <a:pt x="396897" y="0"/>
                  <a:pt x="460345" y="0"/>
                </a:cubicBezTo>
                <a:cubicBezTo>
                  <a:pt x="566207" y="0"/>
                  <a:pt x="652328" y="86121"/>
                  <a:pt x="652328" y="191983"/>
                </a:cubicBezTo>
                <a:cubicBezTo>
                  <a:pt x="652328" y="199655"/>
                  <a:pt x="651811" y="207500"/>
                  <a:pt x="650690" y="215862"/>
                </a:cubicBezTo>
                <a:cubicBezTo>
                  <a:pt x="683363" y="243017"/>
                  <a:pt x="701897" y="282414"/>
                  <a:pt x="701897" y="325086"/>
                </a:cubicBezTo>
                <a:cubicBezTo>
                  <a:pt x="701983" y="403535"/>
                  <a:pt x="638104" y="467414"/>
                  <a:pt x="559655" y="467414"/>
                </a:cubicBezTo>
                <a:lnTo>
                  <a:pt x="559655" y="467414"/>
                </a:lnTo>
                <a:close/>
                <a:moveTo>
                  <a:pt x="243879" y="97586"/>
                </a:moveTo>
                <a:cubicBezTo>
                  <a:pt x="189310" y="97586"/>
                  <a:pt x="145000" y="141983"/>
                  <a:pt x="145000" y="196552"/>
                </a:cubicBezTo>
                <a:lnTo>
                  <a:pt x="145000" y="209224"/>
                </a:lnTo>
                <a:lnTo>
                  <a:pt x="132327" y="210862"/>
                </a:lnTo>
                <a:cubicBezTo>
                  <a:pt x="73621" y="215948"/>
                  <a:pt x="27672" y="266121"/>
                  <a:pt x="27672" y="325000"/>
                </a:cubicBezTo>
                <a:cubicBezTo>
                  <a:pt x="27672" y="388190"/>
                  <a:pt x="79138" y="439655"/>
                  <a:pt x="142328" y="439655"/>
                </a:cubicBezTo>
                <a:lnTo>
                  <a:pt x="559569" y="439655"/>
                </a:lnTo>
                <a:cubicBezTo>
                  <a:pt x="622759" y="439655"/>
                  <a:pt x="674224" y="388190"/>
                  <a:pt x="674224" y="325000"/>
                </a:cubicBezTo>
                <a:cubicBezTo>
                  <a:pt x="674224" y="288362"/>
                  <a:pt x="657155" y="254741"/>
                  <a:pt x="627586" y="232845"/>
                </a:cubicBezTo>
                <a:lnTo>
                  <a:pt x="620776" y="227759"/>
                </a:lnTo>
                <a:lnTo>
                  <a:pt x="622155" y="219396"/>
                </a:lnTo>
                <a:cubicBezTo>
                  <a:pt x="623793" y="209483"/>
                  <a:pt x="624655" y="200517"/>
                  <a:pt x="624655" y="191983"/>
                </a:cubicBezTo>
                <a:cubicBezTo>
                  <a:pt x="624655" y="101379"/>
                  <a:pt x="550948" y="27672"/>
                  <a:pt x="460345" y="27672"/>
                </a:cubicBezTo>
                <a:cubicBezTo>
                  <a:pt x="402155" y="27672"/>
                  <a:pt x="347759" y="59052"/>
                  <a:pt x="318362" y="109569"/>
                </a:cubicBezTo>
                <a:lnTo>
                  <a:pt x="310949" y="122328"/>
                </a:lnTo>
                <a:lnTo>
                  <a:pt x="298707" y="114138"/>
                </a:lnTo>
                <a:cubicBezTo>
                  <a:pt x="282414" y="103362"/>
                  <a:pt x="263448" y="97586"/>
                  <a:pt x="243879" y="97586"/>
                </a:cubicBezTo>
                <a:lnTo>
                  <a:pt x="243879" y="97586"/>
                </a:lnTo>
                <a:close/>
              </a:path>
            </a:pathLst>
          </a:custGeom>
          <a:solidFill>
            <a:schemeClr val="bg2"/>
          </a:solidFill>
          <a:ln w="8617" cap="flat">
            <a:noFill/>
            <a:prstDash val="solid"/>
            <a:miter/>
          </a:ln>
        </p:spPr>
        <p:txBody>
          <a:bodyPr rtlCol="0" anchor="ctr"/>
          <a:lstStyle/>
          <a:p>
            <a:endParaRPr lang="en-US"/>
          </a:p>
        </p:txBody>
      </p:sp>
    </p:spTree>
    <p:extLst>
      <p:ext uri="{BB962C8B-B14F-4D97-AF65-F5344CB8AC3E}">
        <p14:creationId xmlns:p14="http://schemas.microsoft.com/office/powerpoint/2010/main" val="2974411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8C2DB2B2-CF09-47C6-B8CC-798195D94BE7}"/>
              </a:ext>
            </a:extLst>
          </p:cNvPr>
          <p:cNvSpPr/>
          <p:nvPr/>
        </p:nvSpPr>
        <p:spPr>
          <a:xfrm>
            <a:off x="4114800" y="1714500"/>
            <a:ext cx="7437438" cy="1714500"/>
          </a:xfrm>
          <a:custGeom>
            <a:avLst/>
            <a:gdLst>
              <a:gd name="connsiteX0" fmla="*/ 0 w 7437438"/>
              <a:gd name="connsiteY0" fmla="*/ 0 h 1714500"/>
              <a:gd name="connsiteX1" fmla="*/ 857250 w 7437438"/>
              <a:gd name="connsiteY1" fmla="*/ 0 h 1714500"/>
              <a:gd name="connsiteX2" fmla="*/ 1714500 w 7437438"/>
              <a:gd name="connsiteY2" fmla="*/ 0 h 1714500"/>
              <a:gd name="connsiteX3" fmla="*/ 6580188 w 7437438"/>
              <a:gd name="connsiteY3" fmla="*/ 0 h 1714500"/>
              <a:gd name="connsiteX4" fmla="*/ 7437438 w 7437438"/>
              <a:gd name="connsiteY4" fmla="*/ 857250 h 1714500"/>
              <a:gd name="connsiteX5" fmla="*/ 6580188 w 7437438"/>
              <a:gd name="connsiteY5" fmla="*/ 1714500 h 1714500"/>
              <a:gd name="connsiteX6" fmla="*/ 1714500 w 7437438"/>
              <a:gd name="connsiteY6" fmla="*/ 1714500 h 1714500"/>
              <a:gd name="connsiteX7" fmla="*/ 857250 w 7437438"/>
              <a:gd name="connsiteY7" fmla="*/ 1714500 h 1714500"/>
              <a:gd name="connsiteX8" fmla="*/ 0 w 7437438"/>
              <a:gd name="connsiteY8" fmla="*/ 171450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7438" h="1714500">
                <a:moveTo>
                  <a:pt x="0" y="0"/>
                </a:moveTo>
                <a:lnTo>
                  <a:pt x="857250" y="0"/>
                </a:lnTo>
                <a:lnTo>
                  <a:pt x="1714500" y="0"/>
                </a:lnTo>
                <a:lnTo>
                  <a:pt x="6580188" y="0"/>
                </a:lnTo>
                <a:lnTo>
                  <a:pt x="7437438" y="857250"/>
                </a:lnTo>
                <a:lnTo>
                  <a:pt x="6580188" y="1714500"/>
                </a:lnTo>
                <a:lnTo>
                  <a:pt x="1714500" y="1714500"/>
                </a:lnTo>
                <a:lnTo>
                  <a:pt x="857250" y="1714500"/>
                </a:lnTo>
                <a:lnTo>
                  <a:pt x="0" y="1714500"/>
                </a:lnTo>
                <a:close/>
              </a:path>
            </a:pathLst>
          </a:custGeom>
          <a:solidFill>
            <a:schemeClr val="accent2"/>
          </a:solidFill>
          <a:ln>
            <a:noFill/>
          </a:ln>
          <a:effectLst>
            <a:outerShdw blurRad="1651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FF99F5-CBA3-465A-8701-0EEB2140CC43}"/>
              </a:ext>
            </a:extLst>
          </p:cNvPr>
          <p:cNvSpPr/>
          <p:nvPr/>
        </p:nvSpPr>
        <p:spPr>
          <a:xfrm>
            <a:off x="4114800" y="0"/>
            <a:ext cx="1714500" cy="171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069B060-39D0-4308-B562-516F4B1E5677}"/>
              </a:ext>
            </a:extLst>
          </p:cNvPr>
          <p:cNvSpPr/>
          <p:nvPr/>
        </p:nvSpPr>
        <p:spPr>
          <a:xfrm>
            <a:off x="4114800" y="3429000"/>
            <a:ext cx="1714500" cy="1714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9A8B40-D3D9-4704-8C8D-A9D7507C622A}"/>
              </a:ext>
            </a:extLst>
          </p:cNvPr>
          <p:cNvSpPr/>
          <p:nvPr/>
        </p:nvSpPr>
        <p:spPr>
          <a:xfrm>
            <a:off x="4114800" y="5143500"/>
            <a:ext cx="1714500" cy="1714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3CCF444-77FB-4BDE-BBBE-69DED900797D}"/>
              </a:ext>
            </a:extLst>
          </p:cNvPr>
          <p:cNvSpPr txBox="1"/>
          <p:nvPr/>
        </p:nvSpPr>
        <p:spPr>
          <a:xfrm>
            <a:off x="6191250" y="2045023"/>
            <a:ext cx="4070348" cy="1077218"/>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3200" dirty="0">
                <a:solidFill>
                  <a:schemeClr val="bg2"/>
                </a:solidFill>
              </a:rPr>
              <a:t>LIVE DEMONSTRATION</a:t>
            </a:r>
          </a:p>
        </p:txBody>
      </p:sp>
      <p:grpSp>
        <p:nvGrpSpPr>
          <p:cNvPr id="18" name="Group 17">
            <a:extLst>
              <a:ext uri="{FF2B5EF4-FFF2-40B4-BE49-F238E27FC236}">
                <a16:creationId xmlns:a16="http://schemas.microsoft.com/office/drawing/2014/main" id="{3968E228-924E-4E70-9358-D72831D61ED4}"/>
              </a:ext>
            </a:extLst>
          </p:cNvPr>
          <p:cNvGrpSpPr/>
          <p:nvPr/>
        </p:nvGrpSpPr>
        <p:grpSpPr>
          <a:xfrm>
            <a:off x="6191250" y="3759523"/>
            <a:ext cx="591940" cy="591938"/>
            <a:chOff x="5972175" y="1143000"/>
            <a:chExt cx="875753" cy="875753"/>
          </a:xfrm>
        </p:grpSpPr>
        <p:sp>
          <p:nvSpPr>
            <p:cNvPr id="19" name="Freeform: Shape 18">
              <a:extLst>
                <a:ext uri="{FF2B5EF4-FFF2-40B4-BE49-F238E27FC236}">
                  <a16:creationId xmlns:a16="http://schemas.microsoft.com/office/drawing/2014/main" id="{3089245E-93EA-419E-9DBE-5A98C9379C4A}"/>
                </a:ext>
              </a:extLst>
            </p:cNvPr>
            <p:cNvSpPr>
              <a:spLocks noChangeAspect="1"/>
            </p:cNvSpPr>
            <p:nvPr/>
          </p:nvSpPr>
          <p:spPr>
            <a:xfrm>
              <a:off x="6181422" y="1352276"/>
              <a:ext cx="457259" cy="457200"/>
            </a:xfrm>
            <a:custGeom>
              <a:avLst/>
              <a:gdLst>
                <a:gd name="connsiteX0" fmla="*/ 334311 w 668621"/>
                <a:gd name="connsiteY0" fmla="*/ 545432 h 668535"/>
                <a:gd name="connsiteX1" fmla="*/ 123190 w 668621"/>
                <a:gd name="connsiteY1" fmla="*/ 334311 h 668535"/>
                <a:gd name="connsiteX2" fmla="*/ 334311 w 668621"/>
                <a:gd name="connsiteY2" fmla="*/ 123190 h 668535"/>
                <a:gd name="connsiteX3" fmla="*/ 545431 w 668621"/>
                <a:gd name="connsiteY3" fmla="*/ 334311 h 668535"/>
                <a:gd name="connsiteX4" fmla="*/ 334311 w 668621"/>
                <a:gd name="connsiteY4" fmla="*/ 545432 h 668535"/>
                <a:gd name="connsiteX5" fmla="*/ 334311 w 668621"/>
                <a:gd name="connsiteY5" fmla="*/ 150776 h 668535"/>
                <a:gd name="connsiteX6" fmla="*/ 150776 w 668621"/>
                <a:gd name="connsiteY6" fmla="*/ 334311 h 668535"/>
                <a:gd name="connsiteX7" fmla="*/ 334311 w 668621"/>
                <a:gd name="connsiteY7" fmla="*/ 517845 h 668535"/>
                <a:gd name="connsiteX8" fmla="*/ 517845 w 668621"/>
                <a:gd name="connsiteY8" fmla="*/ 334311 h 668535"/>
                <a:gd name="connsiteX9" fmla="*/ 334311 w 668621"/>
                <a:gd name="connsiteY9" fmla="*/ 150776 h 668535"/>
                <a:gd name="connsiteX10" fmla="*/ 334311 w 668621"/>
                <a:gd name="connsiteY10" fmla="*/ 150776 h 668535"/>
                <a:gd name="connsiteX11" fmla="*/ 373276 w 668621"/>
                <a:gd name="connsiteY11" fmla="*/ 59225 h 668535"/>
                <a:gd name="connsiteX12" fmla="*/ 373018 w 668621"/>
                <a:gd name="connsiteY12" fmla="*/ 58880 h 668535"/>
                <a:gd name="connsiteX13" fmla="*/ 373018 w 668621"/>
                <a:gd name="connsiteY13" fmla="*/ 58794 h 668535"/>
                <a:gd name="connsiteX14" fmla="*/ 334224 w 668621"/>
                <a:gd name="connsiteY14" fmla="*/ 0 h 668535"/>
                <a:gd name="connsiteX15" fmla="*/ 295431 w 668621"/>
                <a:gd name="connsiteY15" fmla="*/ 58794 h 668535"/>
                <a:gd name="connsiteX16" fmla="*/ 295431 w 668621"/>
                <a:gd name="connsiteY16" fmla="*/ 58880 h 668535"/>
                <a:gd name="connsiteX17" fmla="*/ 295259 w 668621"/>
                <a:gd name="connsiteY17" fmla="*/ 59225 h 668535"/>
                <a:gd name="connsiteX18" fmla="*/ 295518 w 668621"/>
                <a:gd name="connsiteY18" fmla="*/ 59225 h 668535"/>
                <a:gd name="connsiteX19" fmla="*/ 334224 w 668621"/>
                <a:gd name="connsiteY19" fmla="*/ 90863 h 668535"/>
                <a:gd name="connsiteX20" fmla="*/ 373018 w 668621"/>
                <a:gd name="connsiteY20" fmla="*/ 59225 h 668535"/>
                <a:gd name="connsiteX21" fmla="*/ 373276 w 668621"/>
                <a:gd name="connsiteY21" fmla="*/ 59225 h 668535"/>
                <a:gd name="connsiteX22" fmla="*/ 295259 w 668621"/>
                <a:gd name="connsiteY22" fmla="*/ 609397 h 668535"/>
                <a:gd name="connsiteX23" fmla="*/ 295518 w 668621"/>
                <a:gd name="connsiteY23" fmla="*/ 609742 h 668535"/>
                <a:gd name="connsiteX24" fmla="*/ 295518 w 668621"/>
                <a:gd name="connsiteY24" fmla="*/ 609828 h 668535"/>
                <a:gd name="connsiteX25" fmla="*/ 334311 w 668621"/>
                <a:gd name="connsiteY25" fmla="*/ 668535 h 668535"/>
                <a:gd name="connsiteX26" fmla="*/ 373104 w 668621"/>
                <a:gd name="connsiteY26" fmla="*/ 609828 h 668535"/>
                <a:gd name="connsiteX27" fmla="*/ 373104 w 668621"/>
                <a:gd name="connsiteY27" fmla="*/ 609742 h 668535"/>
                <a:gd name="connsiteX28" fmla="*/ 373363 w 668621"/>
                <a:gd name="connsiteY28" fmla="*/ 609397 h 668535"/>
                <a:gd name="connsiteX29" fmla="*/ 373104 w 668621"/>
                <a:gd name="connsiteY29" fmla="*/ 609397 h 668535"/>
                <a:gd name="connsiteX30" fmla="*/ 334397 w 668621"/>
                <a:gd name="connsiteY30" fmla="*/ 577759 h 668535"/>
                <a:gd name="connsiteX31" fmla="*/ 295690 w 668621"/>
                <a:gd name="connsiteY31" fmla="*/ 609397 h 668535"/>
                <a:gd name="connsiteX32" fmla="*/ 295259 w 668621"/>
                <a:gd name="connsiteY32" fmla="*/ 609397 h 668535"/>
                <a:gd name="connsiteX33" fmla="*/ 609397 w 668621"/>
                <a:gd name="connsiteY33" fmla="*/ 373276 h 668535"/>
                <a:gd name="connsiteX34" fmla="*/ 609742 w 668621"/>
                <a:gd name="connsiteY34" fmla="*/ 373018 h 668535"/>
                <a:gd name="connsiteX35" fmla="*/ 609828 w 668621"/>
                <a:gd name="connsiteY35" fmla="*/ 373018 h 668535"/>
                <a:gd name="connsiteX36" fmla="*/ 668622 w 668621"/>
                <a:gd name="connsiteY36" fmla="*/ 334225 h 668535"/>
                <a:gd name="connsiteX37" fmla="*/ 609828 w 668621"/>
                <a:gd name="connsiteY37" fmla="*/ 295432 h 668535"/>
                <a:gd name="connsiteX38" fmla="*/ 609742 w 668621"/>
                <a:gd name="connsiteY38" fmla="*/ 295432 h 668535"/>
                <a:gd name="connsiteX39" fmla="*/ 609397 w 668621"/>
                <a:gd name="connsiteY39" fmla="*/ 295173 h 668535"/>
                <a:gd name="connsiteX40" fmla="*/ 609397 w 668621"/>
                <a:gd name="connsiteY40" fmla="*/ 295432 h 668535"/>
                <a:gd name="connsiteX41" fmla="*/ 577759 w 668621"/>
                <a:gd name="connsiteY41" fmla="*/ 334138 h 668535"/>
                <a:gd name="connsiteX42" fmla="*/ 609397 w 668621"/>
                <a:gd name="connsiteY42" fmla="*/ 372932 h 668535"/>
                <a:gd name="connsiteX43" fmla="*/ 609397 w 668621"/>
                <a:gd name="connsiteY43" fmla="*/ 373276 h 668535"/>
                <a:gd name="connsiteX44" fmla="*/ 59225 w 668621"/>
                <a:gd name="connsiteY44" fmla="*/ 295259 h 668535"/>
                <a:gd name="connsiteX45" fmla="*/ 58879 w 668621"/>
                <a:gd name="connsiteY45" fmla="*/ 295518 h 668535"/>
                <a:gd name="connsiteX46" fmla="*/ 58793 w 668621"/>
                <a:gd name="connsiteY46" fmla="*/ 295518 h 668535"/>
                <a:gd name="connsiteX47" fmla="*/ 0 w 668621"/>
                <a:gd name="connsiteY47" fmla="*/ 334311 h 668535"/>
                <a:gd name="connsiteX48" fmla="*/ 58793 w 668621"/>
                <a:gd name="connsiteY48" fmla="*/ 373104 h 668535"/>
                <a:gd name="connsiteX49" fmla="*/ 58879 w 668621"/>
                <a:gd name="connsiteY49" fmla="*/ 373104 h 668535"/>
                <a:gd name="connsiteX50" fmla="*/ 59225 w 668621"/>
                <a:gd name="connsiteY50" fmla="*/ 373276 h 668535"/>
                <a:gd name="connsiteX51" fmla="*/ 59225 w 668621"/>
                <a:gd name="connsiteY51" fmla="*/ 373018 h 668535"/>
                <a:gd name="connsiteX52" fmla="*/ 90862 w 668621"/>
                <a:gd name="connsiteY52" fmla="*/ 334311 h 668535"/>
                <a:gd name="connsiteX53" fmla="*/ 59225 w 668621"/>
                <a:gd name="connsiteY53" fmla="*/ 295604 h 668535"/>
                <a:gd name="connsiteX54" fmla="*/ 59225 w 668621"/>
                <a:gd name="connsiteY54" fmla="*/ 295259 h 668535"/>
                <a:gd name="connsiteX55" fmla="*/ 167328 w 668621"/>
                <a:gd name="connsiteY55" fmla="*/ 112242 h 668535"/>
                <a:gd name="connsiteX56" fmla="*/ 166983 w 668621"/>
                <a:gd name="connsiteY56" fmla="*/ 112156 h 668535"/>
                <a:gd name="connsiteX57" fmla="*/ 166897 w 668621"/>
                <a:gd name="connsiteY57" fmla="*/ 112069 h 668535"/>
                <a:gd name="connsiteX58" fmla="*/ 97931 w 668621"/>
                <a:gd name="connsiteY58" fmla="*/ 97932 h 668535"/>
                <a:gd name="connsiteX59" fmla="*/ 112069 w 668621"/>
                <a:gd name="connsiteY59" fmla="*/ 166897 h 668535"/>
                <a:gd name="connsiteX60" fmla="*/ 112155 w 668621"/>
                <a:gd name="connsiteY60" fmla="*/ 166983 h 668535"/>
                <a:gd name="connsiteX61" fmla="*/ 112242 w 668621"/>
                <a:gd name="connsiteY61" fmla="*/ 167328 h 668535"/>
                <a:gd name="connsiteX62" fmla="*/ 112414 w 668621"/>
                <a:gd name="connsiteY62" fmla="*/ 167156 h 668535"/>
                <a:gd name="connsiteX63" fmla="*/ 162156 w 668621"/>
                <a:gd name="connsiteY63" fmla="*/ 162156 h 668535"/>
                <a:gd name="connsiteX64" fmla="*/ 167155 w 668621"/>
                <a:gd name="connsiteY64" fmla="*/ 112414 h 668535"/>
                <a:gd name="connsiteX65" fmla="*/ 167328 w 668621"/>
                <a:gd name="connsiteY65" fmla="*/ 112242 h 668535"/>
                <a:gd name="connsiteX66" fmla="*/ 501207 w 668621"/>
                <a:gd name="connsiteY66" fmla="*/ 556380 h 668535"/>
                <a:gd name="connsiteX67" fmla="*/ 501552 w 668621"/>
                <a:gd name="connsiteY67" fmla="*/ 556466 h 668535"/>
                <a:gd name="connsiteX68" fmla="*/ 501638 w 668621"/>
                <a:gd name="connsiteY68" fmla="*/ 556552 h 668535"/>
                <a:gd name="connsiteX69" fmla="*/ 570604 w 668621"/>
                <a:gd name="connsiteY69" fmla="*/ 570690 h 668535"/>
                <a:gd name="connsiteX70" fmla="*/ 556466 w 668621"/>
                <a:gd name="connsiteY70" fmla="*/ 501725 h 668535"/>
                <a:gd name="connsiteX71" fmla="*/ 556380 w 668621"/>
                <a:gd name="connsiteY71" fmla="*/ 501639 h 668535"/>
                <a:gd name="connsiteX72" fmla="*/ 556294 w 668621"/>
                <a:gd name="connsiteY72" fmla="*/ 501294 h 668535"/>
                <a:gd name="connsiteX73" fmla="*/ 556121 w 668621"/>
                <a:gd name="connsiteY73" fmla="*/ 501466 h 668535"/>
                <a:gd name="connsiteX74" fmla="*/ 506380 w 668621"/>
                <a:gd name="connsiteY74" fmla="*/ 506552 h 668535"/>
                <a:gd name="connsiteX75" fmla="*/ 501380 w 668621"/>
                <a:gd name="connsiteY75" fmla="*/ 556294 h 668535"/>
                <a:gd name="connsiteX76" fmla="*/ 501207 w 668621"/>
                <a:gd name="connsiteY76" fmla="*/ 556380 h 668535"/>
                <a:gd name="connsiteX77" fmla="*/ 556380 w 668621"/>
                <a:gd name="connsiteY77" fmla="*/ 167328 h 668535"/>
                <a:gd name="connsiteX78" fmla="*/ 556466 w 668621"/>
                <a:gd name="connsiteY78" fmla="*/ 166983 h 668535"/>
                <a:gd name="connsiteX79" fmla="*/ 556553 w 668621"/>
                <a:gd name="connsiteY79" fmla="*/ 166897 h 668535"/>
                <a:gd name="connsiteX80" fmla="*/ 570690 w 668621"/>
                <a:gd name="connsiteY80" fmla="*/ 97932 h 668535"/>
                <a:gd name="connsiteX81" fmla="*/ 501724 w 668621"/>
                <a:gd name="connsiteY81" fmla="*/ 112069 h 668535"/>
                <a:gd name="connsiteX82" fmla="*/ 501638 w 668621"/>
                <a:gd name="connsiteY82" fmla="*/ 112156 h 668535"/>
                <a:gd name="connsiteX83" fmla="*/ 501294 w 668621"/>
                <a:gd name="connsiteY83" fmla="*/ 112242 h 668535"/>
                <a:gd name="connsiteX84" fmla="*/ 501466 w 668621"/>
                <a:gd name="connsiteY84" fmla="*/ 112414 h 668535"/>
                <a:gd name="connsiteX85" fmla="*/ 506466 w 668621"/>
                <a:gd name="connsiteY85" fmla="*/ 162156 h 668535"/>
                <a:gd name="connsiteX86" fmla="*/ 556207 w 668621"/>
                <a:gd name="connsiteY86" fmla="*/ 167156 h 668535"/>
                <a:gd name="connsiteX87" fmla="*/ 556380 w 668621"/>
                <a:gd name="connsiteY87" fmla="*/ 167328 h 668535"/>
                <a:gd name="connsiteX88" fmla="*/ 112242 w 668621"/>
                <a:gd name="connsiteY88" fmla="*/ 501208 h 668535"/>
                <a:gd name="connsiteX89" fmla="*/ 112155 w 668621"/>
                <a:gd name="connsiteY89" fmla="*/ 501552 h 668535"/>
                <a:gd name="connsiteX90" fmla="*/ 112069 w 668621"/>
                <a:gd name="connsiteY90" fmla="*/ 501639 h 668535"/>
                <a:gd name="connsiteX91" fmla="*/ 97931 w 668621"/>
                <a:gd name="connsiteY91" fmla="*/ 570604 h 668535"/>
                <a:gd name="connsiteX92" fmla="*/ 166897 w 668621"/>
                <a:gd name="connsiteY92" fmla="*/ 556466 h 668535"/>
                <a:gd name="connsiteX93" fmla="*/ 166983 w 668621"/>
                <a:gd name="connsiteY93" fmla="*/ 556380 h 668535"/>
                <a:gd name="connsiteX94" fmla="*/ 167328 w 668621"/>
                <a:gd name="connsiteY94" fmla="*/ 556208 h 668535"/>
                <a:gd name="connsiteX95" fmla="*/ 167155 w 668621"/>
                <a:gd name="connsiteY95" fmla="*/ 556121 h 668535"/>
                <a:gd name="connsiteX96" fmla="*/ 162069 w 668621"/>
                <a:gd name="connsiteY96" fmla="*/ 506294 h 668535"/>
                <a:gd name="connsiteX97" fmla="*/ 112328 w 668621"/>
                <a:gd name="connsiteY97" fmla="*/ 501294 h 668535"/>
                <a:gd name="connsiteX98" fmla="*/ 112242 w 668621"/>
                <a:gd name="connsiteY98" fmla="*/ 501208 h 6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68621" h="668535">
                  <a:moveTo>
                    <a:pt x="334311" y="545432"/>
                  </a:moveTo>
                  <a:cubicBezTo>
                    <a:pt x="217845" y="545432"/>
                    <a:pt x="123190" y="450690"/>
                    <a:pt x="123190" y="334311"/>
                  </a:cubicBezTo>
                  <a:cubicBezTo>
                    <a:pt x="123190" y="217932"/>
                    <a:pt x="217931" y="123190"/>
                    <a:pt x="334311" y="123190"/>
                  </a:cubicBezTo>
                  <a:cubicBezTo>
                    <a:pt x="450690" y="123190"/>
                    <a:pt x="545431" y="217932"/>
                    <a:pt x="545431" y="334311"/>
                  </a:cubicBezTo>
                  <a:cubicBezTo>
                    <a:pt x="545431" y="450690"/>
                    <a:pt x="450690" y="545432"/>
                    <a:pt x="334311" y="545432"/>
                  </a:cubicBezTo>
                  <a:close/>
                  <a:moveTo>
                    <a:pt x="334311" y="150776"/>
                  </a:moveTo>
                  <a:cubicBezTo>
                    <a:pt x="233104" y="150776"/>
                    <a:pt x="150776" y="233104"/>
                    <a:pt x="150776" y="334311"/>
                  </a:cubicBezTo>
                  <a:cubicBezTo>
                    <a:pt x="150776" y="435518"/>
                    <a:pt x="233104" y="517845"/>
                    <a:pt x="334311" y="517845"/>
                  </a:cubicBezTo>
                  <a:cubicBezTo>
                    <a:pt x="435518" y="517845"/>
                    <a:pt x="517845" y="435518"/>
                    <a:pt x="517845" y="334311"/>
                  </a:cubicBezTo>
                  <a:cubicBezTo>
                    <a:pt x="517759" y="233104"/>
                    <a:pt x="435518" y="150776"/>
                    <a:pt x="334311" y="150776"/>
                  </a:cubicBezTo>
                  <a:lnTo>
                    <a:pt x="334311" y="150776"/>
                  </a:lnTo>
                  <a:close/>
                  <a:moveTo>
                    <a:pt x="373276" y="59225"/>
                  </a:moveTo>
                  <a:lnTo>
                    <a:pt x="373018" y="58880"/>
                  </a:lnTo>
                  <a:cubicBezTo>
                    <a:pt x="373018" y="58880"/>
                    <a:pt x="373018" y="58794"/>
                    <a:pt x="373018" y="58794"/>
                  </a:cubicBezTo>
                  <a:cubicBezTo>
                    <a:pt x="373018" y="47500"/>
                    <a:pt x="344052" y="87"/>
                    <a:pt x="334224" y="0"/>
                  </a:cubicBezTo>
                  <a:cubicBezTo>
                    <a:pt x="324397" y="-172"/>
                    <a:pt x="295431" y="47500"/>
                    <a:pt x="295431" y="58794"/>
                  </a:cubicBezTo>
                  <a:cubicBezTo>
                    <a:pt x="295431" y="58794"/>
                    <a:pt x="295431" y="58880"/>
                    <a:pt x="295431" y="58880"/>
                  </a:cubicBezTo>
                  <a:lnTo>
                    <a:pt x="295259" y="59225"/>
                  </a:lnTo>
                  <a:lnTo>
                    <a:pt x="295518" y="59225"/>
                  </a:lnTo>
                  <a:cubicBezTo>
                    <a:pt x="295862" y="76725"/>
                    <a:pt x="313018" y="90863"/>
                    <a:pt x="334224" y="90863"/>
                  </a:cubicBezTo>
                  <a:cubicBezTo>
                    <a:pt x="355518" y="90863"/>
                    <a:pt x="372673" y="76725"/>
                    <a:pt x="373018" y="59225"/>
                  </a:cubicBezTo>
                  <a:lnTo>
                    <a:pt x="373276" y="59225"/>
                  </a:lnTo>
                  <a:close/>
                  <a:moveTo>
                    <a:pt x="295259" y="609397"/>
                  </a:moveTo>
                  <a:lnTo>
                    <a:pt x="295518" y="609742"/>
                  </a:lnTo>
                  <a:lnTo>
                    <a:pt x="295518" y="609828"/>
                  </a:lnTo>
                  <a:cubicBezTo>
                    <a:pt x="295518" y="621121"/>
                    <a:pt x="324483" y="668449"/>
                    <a:pt x="334311" y="668535"/>
                  </a:cubicBezTo>
                  <a:cubicBezTo>
                    <a:pt x="344138" y="668708"/>
                    <a:pt x="373104" y="621035"/>
                    <a:pt x="373104" y="609828"/>
                  </a:cubicBezTo>
                  <a:cubicBezTo>
                    <a:pt x="373104" y="609828"/>
                    <a:pt x="373104" y="609742"/>
                    <a:pt x="373104" y="609742"/>
                  </a:cubicBezTo>
                  <a:lnTo>
                    <a:pt x="373363" y="609397"/>
                  </a:lnTo>
                  <a:lnTo>
                    <a:pt x="373104" y="609397"/>
                  </a:lnTo>
                  <a:cubicBezTo>
                    <a:pt x="372846" y="591897"/>
                    <a:pt x="355604" y="577759"/>
                    <a:pt x="334397" y="577759"/>
                  </a:cubicBezTo>
                  <a:cubicBezTo>
                    <a:pt x="313104" y="577759"/>
                    <a:pt x="295949" y="591897"/>
                    <a:pt x="295690" y="609397"/>
                  </a:cubicBezTo>
                  <a:lnTo>
                    <a:pt x="295259" y="609397"/>
                  </a:lnTo>
                  <a:close/>
                  <a:moveTo>
                    <a:pt x="609397" y="373276"/>
                  </a:moveTo>
                  <a:lnTo>
                    <a:pt x="609742" y="373018"/>
                  </a:lnTo>
                  <a:lnTo>
                    <a:pt x="609828" y="373018"/>
                  </a:lnTo>
                  <a:cubicBezTo>
                    <a:pt x="621121" y="373018"/>
                    <a:pt x="668449" y="344052"/>
                    <a:pt x="668622" y="334225"/>
                  </a:cubicBezTo>
                  <a:cubicBezTo>
                    <a:pt x="668794" y="324397"/>
                    <a:pt x="621121" y="295432"/>
                    <a:pt x="609828" y="295432"/>
                  </a:cubicBezTo>
                  <a:cubicBezTo>
                    <a:pt x="609742" y="295432"/>
                    <a:pt x="609742" y="295432"/>
                    <a:pt x="609742" y="295432"/>
                  </a:cubicBezTo>
                  <a:lnTo>
                    <a:pt x="609397" y="295173"/>
                  </a:lnTo>
                  <a:lnTo>
                    <a:pt x="609397" y="295432"/>
                  </a:lnTo>
                  <a:cubicBezTo>
                    <a:pt x="591983" y="295690"/>
                    <a:pt x="577759" y="312932"/>
                    <a:pt x="577759" y="334138"/>
                  </a:cubicBezTo>
                  <a:cubicBezTo>
                    <a:pt x="577759" y="355432"/>
                    <a:pt x="591897" y="372587"/>
                    <a:pt x="609397" y="372932"/>
                  </a:cubicBezTo>
                  <a:lnTo>
                    <a:pt x="609397" y="373276"/>
                  </a:lnTo>
                  <a:close/>
                  <a:moveTo>
                    <a:pt x="59225" y="295259"/>
                  </a:moveTo>
                  <a:lnTo>
                    <a:pt x="58879" y="295518"/>
                  </a:lnTo>
                  <a:cubicBezTo>
                    <a:pt x="58879" y="295518"/>
                    <a:pt x="58793" y="295518"/>
                    <a:pt x="58793" y="295518"/>
                  </a:cubicBezTo>
                  <a:cubicBezTo>
                    <a:pt x="47500" y="295518"/>
                    <a:pt x="86" y="324483"/>
                    <a:pt x="0" y="334311"/>
                  </a:cubicBezTo>
                  <a:cubicBezTo>
                    <a:pt x="-172" y="344139"/>
                    <a:pt x="47500" y="373104"/>
                    <a:pt x="58793" y="373104"/>
                  </a:cubicBezTo>
                  <a:cubicBezTo>
                    <a:pt x="58793" y="373104"/>
                    <a:pt x="58879" y="373104"/>
                    <a:pt x="58879" y="373104"/>
                  </a:cubicBezTo>
                  <a:lnTo>
                    <a:pt x="59225" y="373276"/>
                  </a:lnTo>
                  <a:lnTo>
                    <a:pt x="59225" y="373018"/>
                  </a:lnTo>
                  <a:cubicBezTo>
                    <a:pt x="76724" y="372673"/>
                    <a:pt x="90862" y="355518"/>
                    <a:pt x="90862" y="334311"/>
                  </a:cubicBezTo>
                  <a:cubicBezTo>
                    <a:pt x="90862" y="313018"/>
                    <a:pt x="76724" y="295863"/>
                    <a:pt x="59225" y="295604"/>
                  </a:cubicBezTo>
                  <a:lnTo>
                    <a:pt x="59225" y="295259"/>
                  </a:lnTo>
                  <a:close/>
                  <a:moveTo>
                    <a:pt x="167328" y="112242"/>
                  </a:moveTo>
                  <a:lnTo>
                    <a:pt x="166983" y="112156"/>
                  </a:lnTo>
                  <a:cubicBezTo>
                    <a:pt x="166983" y="112156"/>
                    <a:pt x="166897" y="112069"/>
                    <a:pt x="166897" y="112069"/>
                  </a:cubicBezTo>
                  <a:cubicBezTo>
                    <a:pt x="158880" y="104052"/>
                    <a:pt x="104914" y="91035"/>
                    <a:pt x="97931" y="97932"/>
                  </a:cubicBezTo>
                  <a:cubicBezTo>
                    <a:pt x="90862" y="104742"/>
                    <a:pt x="104052" y="158966"/>
                    <a:pt x="112069" y="166897"/>
                  </a:cubicBezTo>
                  <a:cubicBezTo>
                    <a:pt x="112155" y="166897"/>
                    <a:pt x="112155" y="166897"/>
                    <a:pt x="112155" y="166983"/>
                  </a:cubicBezTo>
                  <a:lnTo>
                    <a:pt x="112242" y="167328"/>
                  </a:lnTo>
                  <a:lnTo>
                    <a:pt x="112414" y="167156"/>
                  </a:lnTo>
                  <a:cubicBezTo>
                    <a:pt x="125001" y="179311"/>
                    <a:pt x="147155" y="177156"/>
                    <a:pt x="162156" y="162156"/>
                  </a:cubicBezTo>
                  <a:cubicBezTo>
                    <a:pt x="177156" y="147156"/>
                    <a:pt x="179311" y="125001"/>
                    <a:pt x="167155" y="112414"/>
                  </a:cubicBezTo>
                  <a:lnTo>
                    <a:pt x="167328" y="112242"/>
                  </a:lnTo>
                  <a:close/>
                  <a:moveTo>
                    <a:pt x="501207" y="556380"/>
                  </a:moveTo>
                  <a:lnTo>
                    <a:pt x="501552" y="556466"/>
                  </a:lnTo>
                  <a:cubicBezTo>
                    <a:pt x="501552" y="556466"/>
                    <a:pt x="501638" y="556552"/>
                    <a:pt x="501638" y="556552"/>
                  </a:cubicBezTo>
                  <a:cubicBezTo>
                    <a:pt x="509656" y="564483"/>
                    <a:pt x="563621" y="577587"/>
                    <a:pt x="570604" y="570690"/>
                  </a:cubicBezTo>
                  <a:cubicBezTo>
                    <a:pt x="577673" y="563880"/>
                    <a:pt x="564483" y="509656"/>
                    <a:pt x="556466" y="501725"/>
                  </a:cubicBezTo>
                  <a:cubicBezTo>
                    <a:pt x="556466" y="501639"/>
                    <a:pt x="556380" y="501639"/>
                    <a:pt x="556380" y="501639"/>
                  </a:cubicBezTo>
                  <a:lnTo>
                    <a:pt x="556294" y="501294"/>
                  </a:lnTo>
                  <a:lnTo>
                    <a:pt x="556121" y="501466"/>
                  </a:lnTo>
                  <a:cubicBezTo>
                    <a:pt x="543535" y="489311"/>
                    <a:pt x="521380" y="491466"/>
                    <a:pt x="506380" y="506552"/>
                  </a:cubicBezTo>
                  <a:cubicBezTo>
                    <a:pt x="491380" y="521552"/>
                    <a:pt x="489225" y="543708"/>
                    <a:pt x="501380" y="556294"/>
                  </a:cubicBezTo>
                  <a:lnTo>
                    <a:pt x="501207" y="556380"/>
                  </a:lnTo>
                  <a:close/>
                  <a:moveTo>
                    <a:pt x="556380" y="167328"/>
                  </a:moveTo>
                  <a:lnTo>
                    <a:pt x="556466" y="166983"/>
                  </a:lnTo>
                  <a:cubicBezTo>
                    <a:pt x="556553" y="166983"/>
                    <a:pt x="556553" y="166897"/>
                    <a:pt x="556553" y="166897"/>
                  </a:cubicBezTo>
                  <a:cubicBezTo>
                    <a:pt x="564483" y="158880"/>
                    <a:pt x="577501" y="104914"/>
                    <a:pt x="570690" y="97932"/>
                  </a:cubicBezTo>
                  <a:cubicBezTo>
                    <a:pt x="563880" y="90949"/>
                    <a:pt x="509742" y="104052"/>
                    <a:pt x="501724" y="112069"/>
                  </a:cubicBezTo>
                  <a:cubicBezTo>
                    <a:pt x="501638" y="112069"/>
                    <a:pt x="501638" y="112156"/>
                    <a:pt x="501638" y="112156"/>
                  </a:cubicBezTo>
                  <a:lnTo>
                    <a:pt x="501294" y="112242"/>
                  </a:lnTo>
                  <a:lnTo>
                    <a:pt x="501466" y="112414"/>
                  </a:lnTo>
                  <a:cubicBezTo>
                    <a:pt x="489311" y="125001"/>
                    <a:pt x="491466" y="147156"/>
                    <a:pt x="506466" y="162156"/>
                  </a:cubicBezTo>
                  <a:cubicBezTo>
                    <a:pt x="521466" y="177156"/>
                    <a:pt x="543621" y="179311"/>
                    <a:pt x="556207" y="167156"/>
                  </a:cubicBezTo>
                  <a:lnTo>
                    <a:pt x="556380" y="167328"/>
                  </a:lnTo>
                  <a:close/>
                  <a:moveTo>
                    <a:pt x="112242" y="501208"/>
                  </a:moveTo>
                  <a:lnTo>
                    <a:pt x="112155" y="501552"/>
                  </a:lnTo>
                  <a:cubicBezTo>
                    <a:pt x="112155" y="501552"/>
                    <a:pt x="112069" y="501639"/>
                    <a:pt x="112069" y="501639"/>
                  </a:cubicBezTo>
                  <a:cubicBezTo>
                    <a:pt x="104052" y="509656"/>
                    <a:pt x="91035" y="563621"/>
                    <a:pt x="97931" y="570604"/>
                  </a:cubicBezTo>
                  <a:cubicBezTo>
                    <a:pt x="104828" y="577673"/>
                    <a:pt x="158966" y="564483"/>
                    <a:pt x="166897" y="556466"/>
                  </a:cubicBezTo>
                  <a:cubicBezTo>
                    <a:pt x="166897" y="556466"/>
                    <a:pt x="166983" y="556380"/>
                    <a:pt x="166983" y="556380"/>
                  </a:cubicBezTo>
                  <a:lnTo>
                    <a:pt x="167328" y="556208"/>
                  </a:lnTo>
                  <a:lnTo>
                    <a:pt x="167155" y="556121"/>
                  </a:lnTo>
                  <a:cubicBezTo>
                    <a:pt x="179311" y="543535"/>
                    <a:pt x="177156" y="521294"/>
                    <a:pt x="162069" y="506294"/>
                  </a:cubicBezTo>
                  <a:cubicBezTo>
                    <a:pt x="147070" y="491294"/>
                    <a:pt x="124914" y="489139"/>
                    <a:pt x="112328" y="501294"/>
                  </a:cubicBezTo>
                  <a:lnTo>
                    <a:pt x="112242" y="501208"/>
                  </a:lnTo>
                  <a:close/>
                </a:path>
              </a:pathLst>
            </a:custGeom>
            <a:solidFill>
              <a:schemeClr val="accent1"/>
            </a:solidFill>
            <a:ln w="8617" cap="flat">
              <a:noFill/>
              <a:prstDash val="solid"/>
              <a:miter/>
            </a:ln>
          </p:spPr>
          <p:txBody>
            <a:bodyPr rtlCol="0" anchor="ctr"/>
            <a:lstStyle/>
            <a:p>
              <a:endParaRPr lang="en-US"/>
            </a:p>
          </p:txBody>
        </p:sp>
        <p:sp>
          <p:nvSpPr>
            <p:cNvPr id="20" name="Oval 19">
              <a:extLst>
                <a:ext uri="{FF2B5EF4-FFF2-40B4-BE49-F238E27FC236}">
                  <a16:creationId xmlns:a16="http://schemas.microsoft.com/office/drawing/2014/main" id="{032C51D8-A02B-49E7-9CBB-D2A1018D800C}"/>
                </a:ext>
              </a:extLst>
            </p:cNvPr>
            <p:cNvSpPr/>
            <p:nvPr/>
          </p:nvSpPr>
          <p:spPr>
            <a:xfrm>
              <a:off x="5972175" y="1143000"/>
              <a:ext cx="875753" cy="87575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Placeholder 6">
            <a:extLst>
              <a:ext uri="{FF2B5EF4-FFF2-40B4-BE49-F238E27FC236}">
                <a16:creationId xmlns:a16="http://schemas.microsoft.com/office/drawing/2014/main" id="{9731B285-497A-4842-A4C2-15C1E3A52441}"/>
              </a:ext>
            </a:extLst>
          </p:cNvPr>
          <p:cNvPicPr>
            <a:picLocks noGrp="1" noChangeAspect="1"/>
          </p:cNvPicPr>
          <p:nvPr>
            <p:ph type="pic" sz="quarter" idx="10"/>
          </p:nvPr>
        </p:nvPicPr>
        <p:blipFill rotWithShape="1">
          <a:blip r:embed="rId2"/>
          <a:srcRect l="5383" r="5383"/>
          <a:stretch/>
        </p:blipFill>
        <p:spPr/>
      </p:pic>
      <p:pic>
        <p:nvPicPr>
          <p:cNvPr id="3" name="Picture 2">
            <a:extLst>
              <a:ext uri="{FF2B5EF4-FFF2-40B4-BE49-F238E27FC236}">
                <a16:creationId xmlns:a16="http://schemas.microsoft.com/office/drawing/2014/main" id="{05E6C666-62A2-4895-B595-EE261275D51A}"/>
              </a:ext>
            </a:extLst>
          </p:cNvPr>
          <p:cNvPicPr>
            <a:picLocks noChangeAspect="1"/>
          </p:cNvPicPr>
          <p:nvPr/>
        </p:nvPicPr>
        <p:blipFill rotWithShape="1">
          <a:blip r:embed="rId3">
            <a:extLst>
              <a:ext uri="{28A0092B-C50C-407E-A947-70E740481C1C}">
                <a14:useLocalDpi xmlns:a14="http://schemas.microsoft.com/office/drawing/2010/main" val="0"/>
              </a:ext>
            </a:extLst>
          </a:blip>
          <a:srcRect l="-402"/>
          <a:stretch/>
        </p:blipFill>
        <p:spPr>
          <a:xfrm>
            <a:off x="824673" y="1894035"/>
            <a:ext cx="5225142" cy="3069930"/>
          </a:xfrm>
          <a:prstGeom prst="rect">
            <a:avLst/>
          </a:prstGeom>
        </p:spPr>
      </p:pic>
    </p:spTree>
    <p:extLst>
      <p:ext uri="{BB962C8B-B14F-4D97-AF65-F5344CB8AC3E}">
        <p14:creationId xmlns:p14="http://schemas.microsoft.com/office/powerpoint/2010/main" val="3229489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8C2DB2B2-CF09-47C6-B8CC-798195D94BE7}"/>
              </a:ext>
            </a:extLst>
          </p:cNvPr>
          <p:cNvSpPr/>
          <p:nvPr/>
        </p:nvSpPr>
        <p:spPr>
          <a:xfrm>
            <a:off x="4114800" y="1714500"/>
            <a:ext cx="7437438" cy="1714500"/>
          </a:xfrm>
          <a:custGeom>
            <a:avLst/>
            <a:gdLst>
              <a:gd name="connsiteX0" fmla="*/ 0 w 7437438"/>
              <a:gd name="connsiteY0" fmla="*/ 0 h 1714500"/>
              <a:gd name="connsiteX1" fmla="*/ 857250 w 7437438"/>
              <a:gd name="connsiteY1" fmla="*/ 0 h 1714500"/>
              <a:gd name="connsiteX2" fmla="*/ 1714500 w 7437438"/>
              <a:gd name="connsiteY2" fmla="*/ 0 h 1714500"/>
              <a:gd name="connsiteX3" fmla="*/ 6580188 w 7437438"/>
              <a:gd name="connsiteY3" fmla="*/ 0 h 1714500"/>
              <a:gd name="connsiteX4" fmla="*/ 7437438 w 7437438"/>
              <a:gd name="connsiteY4" fmla="*/ 857250 h 1714500"/>
              <a:gd name="connsiteX5" fmla="*/ 6580188 w 7437438"/>
              <a:gd name="connsiteY5" fmla="*/ 1714500 h 1714500"/>
              <a:gd name="connsiteX6" fmla="*/ 1714500 w 7437438"/>
              <a:gd name="connsiteY6" fmla="*/ 1714500 h 1714500"/>
              <a:gd name="connsiteX7" fmla="*/ 857250 w 7437438"/>
              <a:gd name="connsiteY7" fmla="*/ 1714500 h 1714500"/>
              <a:gd name="connsiteX8" fmla="*/ 0 w 7437438"/>
              <a:gd name="connsiteY8" fmla="*/ 1714500 h 17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7438" h="1714500">
                <a:moveTo>
                  <a:pt x="0" y="0"/>
                </a:moveTo>
                <a:lnTo>
                  <a:pt x="857250" y="0"/>
                </a:lnTo>
                <a:lnTo>
                  <a:pt x="1714500" y="0"/>
                </a:lnTo>
                <a:lnTo>
                  <a:pt x="6580188" y="0"/>
                </a:lnTo>
                <a:lnTo>
                  <a:pt x="7437438" y="857250"/>
                </a:lnTo>
                <a:lnTo>
                  <a:pt x="6580188" y="1714500"/>
                </a:lnTo>
                <a:lnTo>
                  <a:pt x="1714500" y="1714500"/>
                </a:lnTo>
                <a:lnTo>
                  <a:pt x="857250" y="1714500"/>
                </a:lnTo>
                <a:lnTo>
                  <a:pt x="0" y="1714500"/>
                </a:lnTo>
                <a:close/>
              </a:path>
            </a:pathLst>
          </a:custGeom>
          <a:solidFill>
            <a:schemeClr val="accent2"/>
          </a:solidFill>
          <a:ln>
            <a:noFill/>
          </a:ln>
          <a:effectLst>
            <a:outerShdw blurRad="165100" sx="102000" sy="1020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0FF99F5-CBA3-465A-8701-0EEB2140CC43}"/>
              </a:ext>
            </a:extLst>
          </p:cNvPr>
          <p:cNvSpPr/>
          <p:nvPr/>
        </p:nvSpPr>
        <p:spPr>
          <a:xfrm>
            <a:off x="4114800" y="0"/>
            <a:ext cx="1714500" cy="1714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069B060-39D0-4308-B562-516F4B1E5677}"/>
              </a:ext>
            </a:extLst>
          </p:cNvPr>
          <p:cNvSpPr/>
          <p:nvPr/>
        </p:nvSpPr>
        <p:spPr>
          <a:xfrm>
            <a:off x="4114800" y="3429000"/>
            <a:ext cx="1714500" cy="1714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9A8B40-D3D9-4704-8C8D-A9D7507C622A}"/>
              </a:ext>
            </a:extLst>
          </p:cNvPr>
          <p:cNvSpPr/>
          <p:nvPr/>
        </p:nvSpPr>
        <p:spPr>
          <a:xfrm>
            <a:off x="4114800" y="5143500"/>
            <a:ext cx="1714500" cy="1714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3CCF444-77FB-4BDE-BBBE-69DED900797D}"/>
              </a:ext>
            </a:extLst>
          </p:cNvPr>
          <p:cNvSpPr txBox="1"/>
          <p:nvPr/>
        </p:nvSpPr>
        <p:spPr>
          <a:xfrm>
            <a:off x="6191250" y="2045023"/>
            <a:ext cx="4070348" cy="1323439"/>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3200" dirty="0">
                <a:solidFill>
                  <a:schemeClr val="bg2"/>
                </a:solidFill>
              </a:rPr>
              <a:t>GitHub Link :</a:t>
            </a:r>
          </a:p>
          <a:p>
            <a:r>
              <a:rPr lang="en-US" sz="2400" b="0" dirty="0">
                <a:solidFill>
                  <a:schemeClr val="bg2"/>
                </a:solidFill>
                <a:hlinkClick r:id="rId2"/>
              </a:rPr>
              <a:t>https://github.com/bhavi-dudhat/DPFinalproject</a:t>
            </a:r>
            <a:endParaRPr lang="en-US" sz="2400" b="0" dirty="0">
              <a:solidFill>
                <a:schemeClr val="bg2"/>
              </a:solidFill>
            </a:endParaRPr>
          </a:p>
        </p:txBody>
      </p:sp>
      <p:grpSp>
        <p:nvGrpSpPr>
          <p:cNvPr id="18" name="Group 17">
            <a:extLst>
              <a:ext uri="{FF2B5EF4-FFF2-40B4-BE49-F238E27FC236}">
                <a16:creationId xmlns:a16="http://schemas.microsoft.com/office/drawing/2014/main" id="{3968E228-924E-4E70-9358-D72831D61ED4}"/>
              </a:ext>
            </a:extLst>
          </p:cNvPr>
          <p:cNvGrpSpPr/>
          <p:nvPr/>
        </p:nvGrpSpPr>
        <p:grpSpPr>
          <a:xfrm>
            <a:off x="6191250" y="3759523"/>
            <a:ext cx="591940" cy="591938"/>
            <a:chOff x="5972175" y="1143000"/>
            <a:chExt cx="875753" cy="875753"/>
          </a:xfrm>
        </p:grpSpPr>
        <p:sp>
          <p:nvSpPr>
            <p:cNvPr id="19" name="Freeform: Shape 18">
              <a:extLst>
                <a:ext uri="{FF2B5EF4-FFF2-40B4-BE49-F238E27FC236}">
                  <a16:creationId xmlns:a16="http://schemas.microsoft.com/office/drawing/2014/main" id="{3089245E-93EA-419E-9DBE-5A98C9379C4A}"/>
                </a:ext>
              </a:extLst>
            </p:cNvPr>
            <p:cNvSpPr>
              <a:spLocks noChangeAspect="1"/>
            </p:cNvSpPr>
            <p:nvPr/>
          </p:nvSpPr>
          <p:spPr>
            <a:xfrm>
              <a:off x="6181422" y="1352276"/>
              <a:ext cx="457259" cy="457200"/>
            </a:xfrm>
            <a:custGeom>
              <a:avLst/>
              <a:gdLst>
                <a:gd name="connsiteX0" fmla="*/ 334311 w 668621"/>
                <a:gd name="connsiteY0" fmla="*/ 545432 h 668535"/>
                <a:gd name="connsiteX1" fmla="*/ 123190 w 668621"/>
                <a:gd name="connsiteY1" fmla="*/ 334311 h 668535"/>
                <a:gd name="connsiteX2" fmla="*/ 334311 w 668621"/>
                <a:gd name="connsiteY2" fmla="*/ 123190 h 668535"/>
                <a:gd name="connsiteX3" fmla="*/ 545431 w 668621"/>
                <a:gd name="connsiteY3" fmla="*/ 334311 h 668535"/>
                <a:gd name="connsiteX4" fmla="*/ 334311 w 668621"/>
                <a:gd name="connsiteY4" fmla="*/ 545432 h 668535"/>
                <a:gd name="connsiteX5" fmla="*/ 334311 w 668621"/>
                <a:gd name="connsiteY5" fmla="*/ 150776 h 668535"/>
                <a:gd name="connsiteX6" fmla="*/ 150776 w 668621"/>
                <a:gd name="connsiteY6" fmla="*/ 334311 h 668535"/>
                <a:gd name="connsiteX7" fmla="*/ 334311 w 668621"/>
                <a:gd name="connsiteY7" fmla="*/ 517845 h 668535"/>
                <a:gd name="connsiteX8" fmla="*/ 517845 w 668621"/>
                <a:gd name="connsiteY8" fmla="*/ 334311 h 668535"/>
                <a:gd name="connsiteX9" fmla="*/ 334311 w 668621"/>
                <a:gd name="connsiteY9" fmla="*/ 150776 h 668535"/>
                <a:gd name="connsiteX10" fmla="*/ 334311 w 668621"/>
                <a:gd name="connsiteY10" fmla="*/ 150776 h 668535"/>
                <a:gd name="connsiteX11" fmla="*/ 373276 w 668621"/>
                <a:gd name="connsiteY11" fmla="*/ 59225 h 668535"/>
                <a:gd name="connsiteX12" fmla="*/ 373018 w 668621"/>
                <a:gd name="connsiteY12" fmla="*/ 58880 h 668535"/>
                <a:gd name="connsiteX13" fmla="*/ 373018 w 668621"/>
                <a:gd name="connsiteY13" fmla="*/ 58794 h 668535"/>
                <a:gd name="connsiteX14" fmla="*/ 334224 w 668621"/>
                <a:gd name="connsiteY14" fmla="*/ 0 h 668535"/>
                <a:gd name="connsiteX15" fmla="*/ 295431 w 668621"/>
                <a:gd name="connsiteY15" fmla="*/ 58794 h 668535"/>
                <a:gd name="connsiteX16" fmla="*/ 295431 w 668621"/>
                <a:gd name="connsiteY16" fmla="*/ 58880 h 668535"/>
                <a:gd name="connsiteX17" fmla="*/ 295259 w 668621"/>
                <a:gd name="connsiteY17" fmla="*/ 59225 h 668535"/>
                <a:gd name="connsiteX18" fmla="*/ 295518 w 668621"/>
                <a:gd name="connsiteY18" fmla="*/ 59225 h 668535"/>
                <a:gd name="connsiteX19" fmla="*/ 334224 w 668621"/>
                <a:gd name="connsiteY19" fmla="*/ 90863 h 668535"/>
                <a:gd name="connsiteX20" fmla="*/ 373018 w 668621"/>
                <a:gd name="connsiteY20" fmla="*/ 59225 h 668535"/>
                <a:gd name="connsiteX21" fmla="*/ 373276 w 668621"/>
                <a:gd name="connsiteY21" fmla="*/ 59225 h 668535"/>
                <a:gd name="connsiteX22" fmla="*/ 295259 w 668621"/>
                <a:gd name="connsiteY22" fmla="*/ 609397 h 668535"/>
                <a:gd name="connsiteX23" fmla="*/ 295518 w 668621"/>
                <a:gd name="connsiteY23" fmla="*/ 609742 h 668535"/>
                <a:gd name="connsiteX24" fmla="*/ 295518 w 668621"/>
                <a:gd name="connsiteY24" fmla="*/ 609828 h 668535"/>
                <a:gd name="connsiteX25" fmla="*/ 334311 w 668621"/>
                <a:gd name="connsiteY25" fmla="*/ 668535 h 668535"/>
                <a:gd name="connsiteX26" fmla="*/ 373104 w 668621"/>
                <a:gd name="connsiteY26" fmla="*/ 609828 h 668535"/>
                <a:gd name="connsiteX27" fmla="*/ 373104 w 668621"/>
                <a:gd name="connsiteY27" fmla="*/ 609742 h 668535"/>
                <a:gd name="connsiteX28" fmla="*/ 373363 w 668621"/>
                <a:gd name="connsiteY28" fmla="*/ 609397 h 668535"/>
                <a:gd name="connsiteX29" fmla="*/ 373104 w 668621"/>
                <a:gd name="connsiteY29" fmla="*/ 609397 h 668535"/>
                <a:gd name="connsiteX30" fmla="*/ 334397 w 668621"/>
                <a:gd name="connsiteY30" fmla="*/ 577759 h 668535"/>
                <a:gd name="connsiteX31" fmla="*/ 295690 w 668621"/>
                <a:gd name="connsiteY31" fmla="*/ 609397 h 668535"/>
                <a:gd name="connsiteX32" fmla="*/ 295259 w 668621"/>
                <a:gd name="connsiteY32" fmla="*/ 609397 h 668535"/>
                <a:gd name="connsiteX33" fmla="*/ 609397 w 668621"/>
                <a:gd name="connsiteY33" fmla="*/ 373276 h 668535"/>
                <a:gd name="connsiteX34" fmla="*/ 609742 w 668621"/>
                <a:gd name="connsiteY34" fmla="*/ 373018 h 668535"/>
                <a:gd name="connsiteX35" fmla="*/ 609828 w 668621"/>
                <a:gd name="connsiteY35" fmla="*/ 373018 h 668535"/>
                <a:gd name="connsiteX36" fmla="*/ 668622 w 668621"/>
                <a:gd name="connsiteY36" fmla="*/ 334225 h 668535"/>
                <a:gd name="connsiteX37" fmla="*/ 609828 w 668621"/>
                <a:gd name="connsiteY37" fmla="*/ 295432 h 668535"/>
                <a:gd name="connsiteX38" fmla="*/ 609742 w 668621"/>
                <a:gd name="connsiteY38" fmla="*/ 295432 h 668535"/>
                <a:gd name="connsiteX39" fmla="*/ 609397 w 668621"/>
                <a:gd name="connsiteY39" fmla="*/ 295173 h 668535"/>
                <a:gd name="connsiteX40" fmla="*/ 609397 w 668621"/>
                <a:gd name="connsiteY40" fmla="*/ 295432 h 668535"/>
                <a:gd name="connsiteX41" fmla="*/ 577759 w 668621"/>
                <a:gd name="connsiteY41" fmla="*/ 334138 h 668535"/>
                <a:gd name="connsiteX42" fmla="*/ 609397 w 668621"/>
                <a:gd name="connsiteY42" fmla="*/ 372932 h 668535"/>
                <a:gd name="connsiteX43" fmla="*/ 609397 w 668621"/>
                <a:gd name="connsiteY43" fmla="*/ 373276 h 668535"/>
                <a:gd name="connsiteX44" fmla="*/ 59225 w 668621"/>
                <a:gd name="connsiteY44" fmla="*/ 295259 h 668535"/>
                <a:gd name="connsiteX45" fmla="*/ 58879 w 668621"/>
                <a:gd name="connsiteY45" fmla="*/ 295518 h 668535"/>
                <a:gd name="connsiteX46" fmla="*/ 58793 w 668621"/>
                <a:gd name="connsiteY46" fmla="*/ 295518 h 668535"/>
                <a:gd name="connsiteX47" fmla="*/ 0 w 668621"/>
                <a:gd name="connsiteY47" fmla="*/ 334311 h 668535"/>
                <a:gd name="connsiteX48" fmla="*/ 58793 w 668621"/>
                <a:gd name="connsiteY48" fmla="*/ 373104 h 668535"/>
                <a:gd name="connsiteX49" fmla="*/ 58879 w 668621"/>
                <a:gd name="connsiteY49" fmla="*/ 373104 h 668535"/>
                <a:gd name="connsiteX50" fmla="*/ 59225 w 668621"/>
                <a:gd name="connsiteY50" fmla="*/ 373276 h 668535"/>
                <a:gd name="connsiteX51" fmla="*/ 59225 w 668621"/>
                <a:gd name="connsiteY51" fmla="*/ 373018 h 668535"/>
                <a:gd name="connsiteX52" fmla="*/ 90862 w 668621"/>
                <a:gd name="connsiteY52" fmla="*/ 334311 h 668535"/>
                <a:gd name="connsiteX53" fmla="*/ 59225 w 668621"/>
                <a:gd name="connsiteY53" fmla="*/ 295604 h 668535"/>
                <a:gd name="connsiteX54" fmla="*/ 59225 w 668621"/>
                <a:gd name="connsiteY54" fmla="*/ 295259 h 668535"/>
                <a:gd name="connsiteX55" fmla="*/ 167328 w 668621"/>
                <a:gd name="connsiteY55" fmla="*/ 112242 h 668535"/>
                <a:gd name="connsiteX56" fmla="*/ 166983 w 668621"/>
                <a:gd name="connsiteY56" fmla="*/ 112156 h 668535"/>
                <a:gd name="connsiteX57" fmla="*/ 166897 w 668621"/>
                <a:gd name="connsiteY57" fmla="*/ 112069 h 668535"/>
                <a:gd name="connsiteX58" fmla="*/ 97931 w 668621"/>
                <a:gd name="connsiteY58" fmla="*/ 97932 h 668535"/>
                <a:gd name="connsiteX59" fmla="*/ 112069 w 668621"/>
                <a:gd name="connsiteY59" fmla="*/ 166897 h 668535"/>
                <a:gd name="connsiteX60" fmla="*/ 112155 w 668621"/>
                <a:gd name="connsiteY60" fmla="*/ 166983 h 668535"/>
                <a:gd name="connsiteX61" fmla="*/ 112242 w 668621"/>
                <a:gd name="connsiteY61" fmla="*/ 167328 h 668535"/>
                <a:gd name="connsiteX62" fmla="*/ 112414 w 668621"/>
                <a:gd name="connsiteY62" fmla="*/ 167156 h 668535"/>
                <a:gd name="connsiteX63" fmla="*/ 162156 w 668621"/>
                <a:gd name="connsiteY63" fmla="*/ 162156 h 668535"/>
                <a:gd name="connsiteX64" fmla="*/ 167155 w 668621"/>
                <a:gd name="connsiteY64" fmla="*/ 112414 h 668535"/>
                <a:gd name="connsiteX65" fmla="*/ 167328 w 668621"/>
                <a:gd name="connsiteY65" fmla="*/ 112242 h 668535"/>
                <a:gd name="connsiteX66" fmla="*/ 501207 w 668621"/>
                <a:gd name="connsiteY66" fmla="*/ 556380 h 668535"/>
                <a:gd name="connsiteX67" fmla="*/ 501552 w 668621"/>
                <a:gd name="connsiteY67" fmla="*/ 556466 h 668535"/>
                <a:gd name="connsiteX68" fmla="*/ 501638 w 668621"/>
                <a:gd name="connsiteY68" fmla="*/ 556552 h 668535"/>
                <a:gd name="connsiteX69" fmla="*/ 570604 w 668621"/>
                <a:gd name="connsiteY69" fmla="*/ 570690 h 668535"/>
                <a:gd name="connsiteX70" fmla="*/ 556466 w 668621"/>
                <a:gd name="connsiteY70" fmla="*/ 501725 h 668535"/>
                <a:gd name="connsiteX71" fmla="*/ 556380 w 668621"/>
                <a:gd name="connsiteY71" fmla="*/ 501639 h 668535"/>
                <a:gd name="connsiteX72" fmla="*/ 556294 w 668621"/>
                <a:gd name="connsiteY72" fmla="*/ 501294 h 668535"/>
                <a:gd name="connsiteX73" fmla="*/ 556121 w 668621"/>
                <a:gd name="connsiteY73" fmla="*/ 501466 h 668535"/>
                <a:gd name="connsiteX74" fmla="*/ 506380 w 668621"/>
                <a:gd name="connsiteY74" fmla="*/ 506552 h 668535"/>
                <a:gd name="connsiteX75" fmla="*/ 501380 w 668621"/>
                <a:gd name="connsiteY75" fmla="*/ 556294 h 668535"/>
                <a:gd name="connsiteX76" fmla="*/ 501207 w 668621"/>
                <a:gd name="connsiteY76" fmla="*/ 556380 h 668535"/>
                <a:gd name="connsiteX77" fmla="*/ 556380 w 668621"/>
                <a:gd name="connsiteY77" fmla="*/ 167328 h 668535"/>
                <a:gd name="connsiteX78" fmla="*/ 556466 w 668621"/>
                <a:gd name="connsiteY78" fmla="*/ 166983 h 668535"/>
                <a:gd name="connsiteX79" fmla="*/ 556553 w 668621"/>
                <a:gd name="connsiteY79" fmla="*/ 166897 h 668535"/>
                <a:gd name="connsiteX80" fmla="*/ 570690 w 668621"/>
                <a:gd name="connsiteY80" fmla="*/ 97932 h 668535"/>
                <a:gd name="connsiteX81" fmla="*/ 501724 w 668621"/>
                <a:gd name="connsiteY81" fmla="*/ 112069 h 668535"/>
                <a:gd name="connsiteX82" fmla="*/ 501638 w 668621"/>
                <a:gd name="connsiteY82" fmla="*/ 112156 h 668535"/>
                <a:gd name="connsiteX83" fmla="*/ 501294 w 668621"/>
                <a:gd name="connsiteY83" fmla="*/ 112242 h 668535"/>
                <a:gd name="connsiteX84" fmla="*/ 501466 w 668621"/>
                <a:gd name="connsiteY84" fmla="*/ 112414 h 668535"/>
                <a:gd name="connsiteX85" fmla="*/ 506466 w 668621"/>
                <a:gd name="connsiteY85" fmla="*/ 162156 h 668535"/>
                <a:gd name="connsiteX86" fmla="*/ 556207 w 668621"/>
                <a:gd name="connsiteY86" fmla="*/ 167156 h 668535"/>
                <a:gd name="connsiteX87" fmla="*/ 556380 w 668621"/>
                <a:gd name="connsiteY87" fmla="*/ 167328 h 668535"/>
                <a:gd name="connsiteX88" fmla="*/ 112242 w 668621"/>
                <a:gd name="connsiteY88" fmla="*/ 501208 h 668535"/>
                <a:gd name="connsiteX89" fmla="*/ 112155 w 668621"/>
                <a:gd name="connsiteY89" fmla="*/ 501552 h 668535"/>
                <a:gd name="connsiteX90" fmla="*/ 112069 w 668621"/>
                <a:gd name="connsiteY90" fmla="*/ 501639 h 668535"/>
                <a:gd name="connsiteX91" fmla="*/ 97931 w 668621"/>
                <a:gd name="connsiteY91" fmla="*/ 570604 h 668535"/>
                <a:gd name="connsiteX92" fmla="*/ 166897 w 668621"/>
                <a:gd name="connsiteY92" fmla="*/ 556466 h 668535"/>
                <a:gd name="connsiteX93" fmla="*/ 166983 w 668621"/>
                <a:gd name="connsiteY93" fmla="*/ 556380 h 668535"/>
                <a:gd name="connsiteX94" fmla="*/ 167328 w 668621"/>
                <a:gd name="connsiteY94" fmla="*/ 556208 h 668535"/>
                <a:gd name="connsiteX95" fmla="*/ 167155 w 668621"/>
                <a:gd name="connsiteY95" fmla="*/ 556121 h 668535"/>
                <a:gd name="connsiteX96" fmla="*/ 162069 w 668621"/>
                <a:gd name="connsiteY96" fmla="*/ 506294 h 668535"/>
                <a:gd name="connsiteX97" fmla="*/ 112328 w 668621"/>
                <a:gd name="connsiteY97" fmla="*/ 501294 h 668535"/>
                <a:gd name="connsiteX98" fmla="*/ 112242 w 668621"/>
                <a:gd name="connsiteY98" fmla="*/ 501208 h 6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68621" h="668535">
                  <a:moveTo>
                    <a:pt x="334311" y="545432"/>
                  </a:moveTo>
                  <a:cubicBezTo>
                    <a:pt x="217845" y="545432"/>
                    <a:pt x="123190" y="450690"/>
                    <a:pt x="123190" y="334311"/>
                  </a:cubicBezTo>
                  <a:cubicBezTo>
                    <a:pt x="123190" y="217932"/>
                    <a:pt x="217931" y="123190"/>
                    <a:pt x="334311" y="123190"/>
                  </a:cubicBezTo>
                  <a:cubicBezTo>
                    <a:pt x="450690" y="123190"/>
                    <a:pt x="545431" y="217932"/>
                    <a:pt x="545431" y="334311"/>
                  </a:cubicBezTo>
                  <a:cubicBezTo>
                    <a:pt x="545431" y="450690"/>
                    <a:pt x="450690" y="545432"/>
                    <a:pt x="334311" y="545432"/>
                  </a:cubicBezTo>
                  <a:close/>
                  <a:moveTo>
                    <a:pt x="334311" y="150776"/>
                  </a:moveTo>
                  <a:cubicBezTo>
                    <a:pt x="233104" y="150776"/>
                    <a:pt x="150776" y="233104"/>
                    <a:pt x="150776" y="334311"/>
                  </a:cubicBezTo>
                  <a:cubicBezTo>
                    <a:pt x="150776" y="435518"/>
                    <a:pt x="233104" y="517845"/>
                    <a:pt x="334311" y="517845"/>
                  </a:cubicBezTo>
                  <a:cubicBezTo>
                    <a:pt x="435518" y="517845"/>
                    <a:pt x="517845" y="435518"/>
                    <a:pt x="517845" y="334311"/>
                  </a:cubicBezTo>
                  <a:cubicBezTo>
                    <a:pt x="517759" y="233104"/>
                    <a:pt x="435518" y="150776"/>
                    <a:pt x="334311" y="150776"/>
                  </a:cubicBezTo>
                  <a:lnTo>
                    <a:pt x="334311" y="150776"/>
                  </a:lnTo>
                  <a:close/>
                  <a:moveTo>
                    <a:pt x="373276" y="59225"/>
                  </a:moveTo>
                  <a:lnTo>
                    <a:pt x="373018" y="58880"/>
                  </a:lnTo>
                  <a:cubicBezTo>
                    <a:pt x="373018" y="58880"/>
                    <a:pt x="373018" y="58794"/>
                    <a:pt x="373018" y="58794"/>
                  </a:cubicBezTo>
                  <a:cubicBezTo>
                    <a:pt x="373018" y="47500"/>
                    <a:pt x="344052" y="87"/>
                    <a:pt x="334224" y="0"/>
                  </a:cubicBezTo>
                  <a:cubicBezTo>
                    <a:pt x="324397" y="-172"/>
                    <a:pt x="295431" y="47500"/>
                    <a:pt x="295431" y="58794"/>
                  </a:cubicBezTo>
                  <a:cubicBezTo>
                    <a:pt x="295431" y="58794"/>
                    <a:pt x="295431" y="58880"/>
                    <a:pt x="295431" y="58880"/>
                  </a:cubicBezTo>
                  <a:lnTo>
                    <a:pt x="295259" y="59225"/>
                  </a:lnTo>
                  <a:lnTo>
                    <a:pt x="295518" y="59225"/>
                  </a:lnTo>
                  <a:cubicBezTo>
                    <a:pt x="295862" y="76725"/>
                    <a:pt x="313018" y="90863"/>
                    <a:pt x="334224" y="90863"/>
                  </a:cubicBezTo>
                  <a:cubicBezTo>
                    <a:pt x="355518" y="90863"/>
                    <a:pt x="372673" y="76725"/>
                    <a:pt x="373018" y="59225"/>
                  </a:cubicBezTo>
                  <a:lnTo>
                    <a:pt x="373276" y="59225"/>
                  </a:lnTo>
                  <a:close/>
                  <a:moveTo>
                    <a:pt x="295259" y="609397"/>
                  </a:moveTo>
                  <a:lnTo>
                    <a:pt x="295518" y="609742"/>
                  </a:lnTo>
                  <a:lnTo>
                    <a:pt x="295518" y="609828"/>
                  </a:lnTo>
                  <a:cubicBezTo>
                    <a:pt x="295518" y="621121"/>
                    <a:pt x="324483" y="668449"/>
                    <a:pt x="334311" y="668535"/>
                  </a:cubicBezTo>
                  <a:cubicBezTo>
                    <a:pt x="344138" y="668708"/>
                    <a:pt x="373104" y="621035"/>
                    <a:pt x="373104" y="609828"/>
                  </a:cubicBezTo>
                  <a:cubicBezTo>
                    <a:pt x="373104" y="609828"/>
                    <a:pt x="373104" y="609742"/>
                    <a:pt x="373104" y="609742"/>
                  </a:cubicBezTo>
                  <a:lnTo>
                    <a:pt x="373363" y="609397"/>
                  </a:lnTo>
                  <a:lnTo>
                    <a:pt x="373104" y="609397"/>
                  </a:lnTo>
                  <a:cubicBezTo>
                    <a:pt x="372846" y="591897"/>
                    <a:pt x="355604" y="577759"/>
                    <a:pt x="334397" y="577759"/>
                  </a:cubicBezTo>
                  <a:cubicBezTo>
                    <a:pt x="313104" y="577759"/>
                    <a:pt x="295949" y="591897"/>
                    <a:pt x="295690" y="609397"/>
                  </a:cubicBezTo>
                  <a:lnTo>
                    <a:pt x="295259" y="609397"/>
                  </a:lnTo>
                  <a:close/>
                  <a:moveTo>
                    <a:pt x="609397" y="373276"/>
                  </a:moveTo>
                  <a:lnTo>
                    <a:pt x="609742" y="373018"/>
                  </a:lnTo>
                  <a:lnTo>
                    <a:pt x="609828" y="373018"/>
                  </a:lnTo>
                  <a:cubicBezTo>
                    <a:pt x="621121" y="373018"/>
                    <a:pt x="668449" y="344052"/>
                    <a:pt x="668622" y="334225"/>
                  </a:cubicBezTo>
                  <a:cubicBezTo>
                    <a:pt x="668794" y="324397"/>
                    <a:pt x="621121" y="295432"/>
                    <a:pt x="609828" y="295432"/>
                  </a:cubicBezTo>
                  <a:cubicBezTo>
                    <a:pt x="609742" y="295432"/>
                    <a:pt x="609742" y="295432"/>
                    <a:pt x="609742" y="295432"/>
                  </a:cubicBezTo>
                  <a:lnTo>
                    <a:pt x="609397" y="295173"/>
                  </a:lnTo>
                  <a:lnTo>
                    <a:pt x="609397" y="295432"/>
                  </a:lnTo>
                  <a:cubicBezTo>
                    <a:pt x="591983" y="295690"/>
                    <a:pt x="577759" y="312932"/>
                    <a:pt x="577759" y="334138"/>
                  </a:cubicBezTo>
                  <a:cubicBezTo>
                    <a:pt x="577759" y="355432"/>
                    <a:pt x="591897" y="372587"/>
                    <a:pt x="609397" y="372932"/>
                  </a:cubicBezTo>
                  <a:lnTo>
                    <a:pt x="609397" y="373276"/>
                  </a:lnTo>
                  <a:close/>
                  <a:moveTo>
                    <a:pt x="59225" y="295259"/>
                  </a:moveTo>
                  <a:lnTo>
                    <a:pt x="58879" y="295518"/>
                  </a:lnTo>
                  <a:cubicBezTo>
                    <a:pt x="58879" y="295518"/>
                    <a:pt x="58793" y="295518"/>
                    <a:pt x="58793" y="295518"/>
                  </a:cubicBezTo>
                  <a:cubicBezTo>
                    <a:pt x="47500" y="295518"/>
                    <a:pt x="86" y="324483"/>
                    <a:pt x="0" y="334311"/>
                  </a:cubicBezTo>
                  <a:cubicBezTo>
                    <a:pt x="-172" y="344139"/>
                    <a:pt x="47500" y="373104"/>
                    <a:pt x="58793" y="373104"/>
                  </a:cubicBezTo>
                  <a:cubicBezTo>
                    <a:pt x="58793" y="373104"/>
                    <a:pt x="58879" y="373104"/>
                    <a:pt x="58879" y="373104"/>
                  </a:cubicBezTo>
                  <a:lnTo>
                    <a:pt x="59225" y="373276"/>
                  </a:lnTo>
                  <a:lnTo>
                    <a:pt x="59225" y="373018"/>
                  </a:lnTo>
                  <a:cubicBezTo>
                    <a:pt x="76724" y="372673"/>
                    <a:pt x="90862" y="355518"/>
                    <a:pt x="90862" y="334311"/>
                  </a:cubicBezTo>
                  <a:cubicBezTo>
                    <a:pt x="90862" y="313018"/>
                    <a:pt x="76724" y="295863"/>
                    <a:pt x="59225" y="295604"/>
                  </a:cubicBezTo>
                  <a:lnTo>
                    <a:pt x="59225" y="295259"/>
                  </a:lnTo>
                  <a:close/>
                  <a:moveTo>
                    <a:pt x="167328" y="112242"/>
                  </a:moveTo>
                  <a:lnTo>
                    <a:pt x="166983" y="112156"/>
                  </a:lnTo>
                  <a:cubicBezTo>
                    <a:pt x="166983" y="112156"/>
                    <a:pt x="166897" y="112069"/>
                    <a:pt x="166897" y="112069"/>
                  </a:cubicBezTo>
                  <a:cubicBezTo>
                    <a:pt x="158880" y="104052"/>
                    <a:pt x="104914" y="91035"/>
                    <a:pt x="97931" y="97932"/>
                  </a:cubicBezTo>
                  <a:cubicBezTo>
                    <a:pt x="90862" y="104742"/>
                    <a:pt x="104052" y="158966"/>
                    <a:pt x="112069" y="166897"/>
                  </a:cubicBezTo>
                  <a:cubicBezTo>
                    <a:pt x="112155" y="166897"/>
                    <a:pt x="112155" y="166897"/>
                    <a:pt x="112155" y="166983"/>
                  </a:cubicBezTo>
                  <a:lnTo>
                    <a:pt x="112242" y="167328"/>
                  </a:lnTo>
                  <a:lnTo>
                    <a:pt x="112414" y="167156"/>
                  </a:lnTo>
                  <a:cubicBezTo>
                    <a:pt x="125001" y="179311"/>
                    <a:pt x="147155" y="177156"/>
                    <a:pt x="162156" y="162156"/>
                  </a:cubicBezTo>
                  <a:cubicBezTo>
                    <a:pt x="177156" y="147156"/>
                    <a:pt x="179311" y="125001"/>
                    <a:pt x="167155" y="112414"/>
                  </a:cubicBezTo>
                  <a:lnTo>
                    <a:pt x="167328" y="112242"/>
                  </a:lnTo>
                  <a:close/>
                  <a:moveTo>
                    <a:pt x="501207" y="556380"/>
                  </a:moveTo>
                  <a:lnTo>
                    <a:pt x="501552" y="556466"/>
                  </a:lnTo>
                  <a:cubicBezTo>
                    <a:pt x="501552" y="556466"/>
                    <a:pt x="501638" y="556552"/>
                    <a:pt x="501638" y="556552"/>
                  </a:cubicBezTo>
                  <a:cubicBezTo>
                    <a:pt x="509656" y="564483"/>
                    <a:pt x="563621" y="577587"/>
                    <a:pt x="570604" y="570690"/>
                  </a:cubicBezTo>
                  <a:cubicBezTo>
                    <a:pt x="577673" y="563880"/>
                    <a:pt x="564483" y="509656"/>
                    <a:pt x="556466" y="501725"/>
                  </a:cubicBezTo>
                  <a:cubicBezTo>
                    <a:pt x="556466" y="501639"/>
                    <a:pt x="556380" y="501639"/>
                    <a:pt x="556380" y="501639"/>
                  </a:cubicBezTo>
                  <a:lnTo>
                    <a:pt x="556294" y="501294"/>
                  </a:lnTo>
                  <a:lnTo>
                    <a:pt x="556121" y="501466"/>
                  </a:lnTo>
                  <a:cubicBezTo>
                    <a:pt x="543535" y="489311"/>
                    <a:pt x="521380" y="491466"/>
                    <a:pt x="506380" y="506552"/>
                  </a:cubicBezTo>
                  <a:cubicBezTo>
                    <a:pt x="491380" y="521552"/>
                    <a:pt x="489225" y="543708"/>
                    <a:pt x="501380" y="556294"/>
                  </a:cubicBezTo>
                  <a:lnTo>
                    <a:pt x="501207" y="556380"/>
                  </a:lnTo>
                  <a:close/>
                  <a:moveTo>
                    <a:pt x="556380" y="167328"/>
                  </a:moveTo>
                  <a:lnTo>
                    <a:pt x="556466" y="166983"/>
                  </a:lnTo>
                  <a:cubicBezTo>
                    <a:pt x="556553" y="166983"/>
                    <a:pt x="556553" y="166897"/>
                    <a:pt x="556553" y="166897"/>
                  </a:cubicBezTo>
                  <a:cubicBezTo>
                    <a:pt x="564483" y="158880"/>
                    <a:pt x="577501" y="104914"/>
                    <a:pt x="570690" y="97932"/>
                  </a:cubicBezTo>
                  <a:cubicBezTo>
                    <a:pt x="563880" y="90949"/>
                    <a:pt x="509742" y="104052"/>
                    <a:pt x="501724" y="112069"/>
                  </a:cubicBezTo>
                  <a:cubicBezTo>
                    <a:pt x="501638" y="112069"/>
                    <a:pt x="501638" y="112156"/>
                    <a:pt x="501638" y="112156"/>
                  </a:cubicBezTo>
                  <a:lnTo>
                    <a:pt x="501294" y="112242"/>
                  </a:lnTo>
                  <a:lnTo>
                    <a:pt x="501466" y="112414"/>
                  </a:lnTo>
                  <a:cubicBezTo>
                    <a:pt x="489311" y="125001"/>
                    <a:pt x="491466" y="147156"/>
                    <a:pt x="506466" y="162156"/>
                  </a:cubicBezTo>
                  <a:cubicBezTo>
                    <a:pt x="521466" y="177156"/>
                    <a:pt x="543621" y="179311"/>
                    <a:pt x="556207" y="167156"/>
                  </a:cubicBezTo>
                  <a:lnTo>
                    <a:pt x="556380" y="167328"/>
                  </a:lnTo>
                  <a:close/>
                  <a:moveTo>
                    <a:pt x="112242" y="501208"/>
                  </a:moveTo>
                  <a:lnTo>
                    <a:pt x="112155" y="501552"/>
                  </a:lnTo>
                  <a:cubicBezTo>
                    <a:pt x="112155" y="501552"/>
                    <a:pt x="112069" y="501639"/>
                    <a:pt x="112069" y="501639"/>
                  </a:cubicBezTo>
                  <a:cubicBezTo>
                    <a:pt x="104052" y="509656"/>
                    <a:pt x="91035" y="563621"/>
                    <a:pt x="97931" y="570604"/>
                  </a:cubicBezTo>
                  <a:cubicBezTo>
                    <a:pt x="104828" y="577673"/>
                    <a:pt x="158966" y="564483"/>
                    <a:pt x="166897" y="556466"/>
                  </a:cubicBezTo>
                  <a:cubicBezTo>
                    <a:pt x="166897" y="556466"/>
                    <a:pt x="166983" y="556380"/>
                    <a:pt x="166983" y="556380"/>
                  </a:cubicBezTo>
                  <a:lnTo>
                    <a:pt x="167328" y="556208"/>
                  </a:lnTo>
                  <a:lnTo>
                    <a:pt x="167155" y="556121"/>
                  </a:lnTo>
                  <a:cubicBezTo>
                    <a:pt x="179311" y="543535"/>
                    <a:pt x="177156" y="521294"/>
                    <a:pt x="162069" y="506294"/>
                  </a:cubicBezTo>
                  <a:cubicBezTo>
                    <a:pt x="147070" y="491294"/>
                    <a:pt x="124914" y="489139"/>
                    <a:pt x="112328" y="501294"/>
                  </a:cubicBezTo>
                  <a:lnTo>
                    <a:pt x="112242" y="501208"/>
                  </a:lnTo>
                  <a:close/>
                </a:path>
              </a:pathLst>
            </a:custGeom>
            <a:solidFill>
              <a:schemeClr val="accent1"/>
            </a:solidFill>
            <a:ln w="8617" cap="flat">
              <a:noFill/>
              <a:prstDash val="solid"/>
              <a:miter/>
            </a:ln>
          </p:spPr>
          <p:txBody>
            <a:bodyPr rtlCol="0" anchor="ctr"/>
            <a:lstStyle/>
            <a:p>
              <a:endParaRPr lang="en-US"/>
            </a:p>
          </p:txBody>
        </p:sp>
        <p:sp>
          <p:nvSpPr>
            <p:cNvPr id="20" name="Oval 19">
              <a:extLst>
                <a:ext uri="{FF2B5EF4-FFF2-40B4-BE49-F238E27FC236}">
                  <a16:creationId xmlns:a16="http://schemas.microsoft.com/office/drawing/2014/main" id="{032C51D8-A02B-49E7-9CBB-D2A1018D800C}"/>
                </a:ext>
              </a:extLst>
            </p:cNvPr>
            <p:cNvSpPr/>
            <p:nvPr/>
          </p:nvSpPr>
          <p:spPr>
            <a:xfrm>
              <a:off x="5972175" y="1143000"/>
              <a:ext cx="875753" cy="87575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Placeholder 6">
            <a:extLst>
              <a:ext uri="{FF2B5EF4-FFF2-40B4-BE49-F238E27FC236}">
                <a16:creationId xmlns:a16="http://schemas.microsoft.com/office/drawing/2014/main" id="{9731B285-497A-4842-A4C2-15C1E3A52441}"/>
              </a:ext>
            </a:extLst>
          </p:cNvPr>
          <p:cNvPicPr>
            <a:picLocks noGrp="1" noChangeAspect="1"/>
          </p:cNvPicPr>
          <p:nvPr>
            <p:ph type="pic" sz="quarter" idx="10"/>
          </p:nvPr>
        </p:nvPicPr>
        <p:blipFill rotWithShape="1">
          <a:blip r:embed="rId3">
            <a:alphaModFix/>
          </a:blip>
          <a:srcRect l="5383" r="5383"/>
          <a:stretch/>
        </p:blipFill>
        <p:spPr>
          <a:noFill/>
        </p:spPr>
      </p:pic>
      <p:sp>
        <p:nvSpPr>
          <p:cNvPr id="2" name="Rectangle 1">
            <a:extLst>
              <a:ext uri="{FF2B5EF4-FFF2-40B4-BE49-F238E27FC236}">
                <a16:creationId xmlns:a16="http://schemas.microsoft.com/office/drawing/2014/main" id="{782AEA57-A147-448F-821F-F296AE696A8C}"/>
              </a:ext>
            </a:extLst>
          </p:cNvPr>
          <p:cNvSpPr/>
          <p:nvPr/>
        </p:nvSpPr>
        <p:spPr>
          <a:xfrm>
            <a:off x="1491175" y="2067952"/>
            <a:ext cx="3995225" cy="254537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D6726513-B827-4CF0-B1E9-938197D7A7D0}"/>
              </a:ext>
            </a:extLst>
          </p:cNvPr>
          <p:cNvSpPr txBox="1"/>
          <p:nvPr/>
        </p:nvSpPr>
        <p:spPr>
          <a:xfrm>
            <a:off x="1453613" y="2678918"/>
            <a:ext cx="4070348" cy="1323439"/>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3200" dirty="0">
                <a:solidFill>
                  <a:schemeClr val="bg2"/>
                </a:solidFill>
              </a:rPr>
              <a:t>YouTube Link :</a:t>
            </a:r>
          </a:p>
          <a:p>
            <a:pPr algn="ctr"/>
            <a:r>
              <a:rPr lang="en-US" sz="2400" b="0" dirty="0">
                <a:solidFill>
                  <a:schemeClr val="accent6"/>
                </a:solidFill>
                <a:hlinkClick r:id="rId4">
                  <a:extLst>
                    <a:ext uri="{A12FA001-AC4F-418D-AE19-62706E023703}">
                      <ahyp:hlinkClr xmlns:ahyp="http://schemas.microsoft.com/office/drawing/2018/hyperlinkcolor" val="tx"/>
                    </a:ext>
                  </a:extLst>
                </a:hlinkClick>
              </a:rPr>
              <a:t>https://www.youtube.com/watch?v=zbw9nL6vRSQ</a:t>
            </a:r>
            <a:endParaRPr lang="en-US" sz="2400" b="0" dirty="0">
              <a:solidFill>
                <a:schemeClr val="accent6"/>
              </a:solidFill>
            </a:endParaRPr>
          </a:p>
        </p:txBody>
      </p:sp>
    </p:spTree>
    <p:extLst>
      <p:ext uri="{BB962C8B-B14F-4D97-AF65-F5344CB8AC3E}">
        <p14:creationId xmlns:p14="http://schemas.microsoft.com/office/powerpoint/2010/main" val="1207904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D7B1AAB6-97DD-4D42-AA03-5D519607E31F}"/>
              </a:ext>
            </a:extLst>
          </p:cNvPr>
          <p:cNvSpPr/>
          <p:nvPr/>
        </p:nvSpPr>
        <p:spPr>
          <a:xfrm>
            <a:off x="0" y="2"/>
            <a:ext cx="5338056" cy="6857998"/>
          </a:xfrm>
          <a:custGeom>
            <a:avLst/>
            <a:gdLst>
              <a:gd name="connsiteX0" fmla="*/ 0 w 5338056"/>
              <a:gd name="connsiteY0" fmla="*/ 0 h 6857998"/>
              <a:gd name="connsiteX1" fmla="*/ 3202834 w 5338056"/>
              <a:gd name="connsiteY1" fmla="*/ 0 h 6857998"/>
              <a:gd name="connsiteX2" fmla="*/ 5338056 w 5338056"/>
              <a:gd name="connsiteY2" fmla="*/ 6857998 h 6857998"/>
              <a:gd name="connsiteX3" fmla="*/ 0 w 5338056"/>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338056" h="6857998">
                <a:moveTo>
                  <a:pt x="0" y="0"/>
                </a:moveTo>
                <a:lnTo>
                  <a:pt x="3202834" y="0"/>
                </a:lnTo>
                <a:lnTo>
                  <a:pt x="5338056" y="6857998"/>
                </a:lnTo>
                <a:lnTo>
                  <a:pt x="0" y="6857998"/>
                </a:lnTo>
                <a:close/>
              </a:path>
            </a:pathLst>
          </a:custGeom>
          <a:gradFill>
            <a:gsLst>
              <a:gs pos="0">
                <a:schemeClr val="accent1">
                  <a:alpha val="80000"/>
                </a:schemeClr>
              </a:gs>
              <a:gs pos="100000">
                <a:schemeClr val="accent2">
                  <a:alpha val="8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BFF15C-89EE-4814-86F7-D31345B2710E}"/>
              </a:ext>
            </a:extLst>
          </p:cNvPr>
          <p:cNvSpPr/>
          <p:nvPr/>
        </p:nvSpPr>
        <p:spPr>
          <a:xfrm>
            <a:off x="6642699" y="376534"/>
            <a:ext cx="2188421" cy="923330"/>
          </a:xfrm>
          <a:prstGeom prst="rect">
            <a:avLst/>
          </a:prstGeom>
          <a:noFill/>
        </p:spPr>
        <p:txBody>
          <a:bodyPr wrap="none" lIns="91440" tIns="45720" rIns="91440" bIns="45720">
            <a:spAutoFit/>
          </a:bodyPr>
          <a:lstStyle/>
          <a:p>
            <a:pPr algn="ctr"/>
            <a:r>
              <a:rPr lang="en-CA" sz="5400" dirty="0">
                <a:ln w="0"/>
                <a:effectLst>
                  <a:outerShdw blurRad="38100" dist="25400" dir="5400000" algn="ctr" rotWithShape="0">
                    <a:srgbClr val="6E747A">
                      <a:alpha val="43000"/>
                    </a:srgbClr>
                  </a:outerShdw>
                </a:effectLst>
              </a:rPr>
              <a:t>INDEX</a:t>
            </a:r>
            <a:endParaRPr lang="en-CA" sz="5400" b="0" cap="none" spc="0" dirty="0">
              <a:ln w="0"/>
              <a:effectLst>
                <a:outerShdw blurRad="38100" dist="25400" dir="5400000" algn="ctr" rotWithShape="0">
                  <a:srgbClr val="6E747A">
                    <a:alpha val="43000"/>
                  </a:srgbClr>
                </a:outerShdw>
              </a:effectLst>
            </a:endParaRPr>
          </a:p>
        </p:txBody>
      </p:sp>
      <p:sp>
        <p:nvSpPr>
          <p:cNvPr id="11" name="TextBox 10">
            <a:extLst>
              <a:ext uri="{FF2B5EF4-FFF2-40B4-BE49-F238E27FC236}">
                <a16:creationId xmlns:a16="http://schemas.microsoft.com/office/drawing/2014/main" id="{80F7A1E0-C96E-4459-9F50-2EB9EAB96996}"/>
              </a:ext>
            </a:extLst>
          </p:cNvPr>
          <p:cNvSpPr txBox="1"/>
          <p:nvPr/>
        </p:nvSpPr>
        <p:spPr>
          <a:xfrm>
            <a:off x="6642699" y="1339888"/>
            <a:ext cx="6457360" cy="6701002"/>
          </a:xfrm>
          <a:prstGeom prst="rect">
            <a:avLst/>
          </a:prstGeom>
          <a:noFill/>
        </p:spPr>
        <p:txBody>
          <a:bodyPr wrap="square" rtlCol="0">
            <a:spAutoFit/>
          </a:bodyPr>
          <a:lstStyle/>
          <a:p>
            <a:pPr marL="342900" indent="-342900">
              <a:lnSpc>
                <a:spcPct val="150000"/>
              </a:lnSpc>
              <a:buFont typeface="+mj-lt"/>
              <a:buAutoNum type="arabicPeriod"/>
            </a:pPr>
            <a:r>
              <a:rPr lang="en-CA" sz="1600" dirty="0"/>
              <a:t>About Us</a:t>
            </a:r>
          </a:p>
          <a:p>
            <a:pPr marL="342900" indent="-342900">
              <a:lnSpc>
                <a:spcPct val="150000"/>
              </a:lnSpc>
              <a:buFont typeface="+mj-lt"/>
              <a:buAutoNum type="arabicPeriod"/>
            </a:pPr>
            <a:r>
              <a:rPr lang="en-CA" sz="1600" dirty="0"/>
              <a:t>Our Team</a:t>
            </a:r>
          </a:p>
          <a:p>
            <a:pPr marL="342900" indent="-342900">
              <a:lnSpc>
                <a:spcPct val="150000"/>
              </a:lnSpc>
              <a:buFont typeface="+mj-lt"/>
              <a:buAutoNum type="arabicPeriod"/>
            </a:pPr>
            <a:r>
              <a:rPr lang="en-CA" sz="1600" dirty="0"/>
              <a:t>Project Summary</a:t>
            </a:r>
          </a:p>
          <a:p>
            <a:pPr marL="342900" indent="-342900">
              <a:lnSpc>
                <a:spcPct val="150000"/>
              </a:lnSpc>
              <a:buFont typeface="+mj-lt"/>
              <a:buAutoNum type="arabicPeriod"/>
            </a:pPr>
            <a:r>
              <a:rPr lang="en-CA" sz="1600" dirty="0"/>
              <a:t>Project Scope</a:t>
            </a:r>
          </a:p>
          <a:p>
            <a:pPr marL="342900" indent="-342900">
              <a:lnSpc>
                <a:spcPct val="150000"/>
              </a:lnSpc>
              <a:buFont typeface="+mj-lt"/>
              <a:buAutoNum type="arabicPeriod"/>
            </a:pPr>
            <a:r>
              <a:rPr lang="en-CA" sz="1600" dirty="0"/>
              <a:t>Tools and Technologies</a:t>
            </a:r>
          </a:p>
          <a:p>
            <a:pPr marL="342900" indent="-342900">
              <a:lnSpc>
                <a:spcPct val="150000"/>
              </a:lnSpc>
              <a:buFont typeface="+mj-lt"/>
              <a:buAutoNum type="arabicPeriod"/>
            </a:pPr>
            <a:r>
              <a:rPr lang="en-CA" sz="1600" dirty="0"/>
              <a:t>Data Model</a:t>
            </a:r>
          </a:p>
          <a:p>
            <a:pPr marL="342900" indent="-342900">
              <a:lnSpc>
                <a:spcPct val="150000"/>
              </a:lnSpc>
              <a:buFont typeface="+mj-lt"/>
              <a:buAutoNum type="arabicPeriod"/>
            </a:pPr>
            <a:r>
              <a:rPr lang="en-CA" sz="1600" dirty="0"/>
              <a:t>Data Storage</a:t>
            </a:r>
          </a:p>
          <a:p>
            <a:pPr marL="342900" indent="-342900">
              <a:lnSpc>
                <a:spcPct val="150000"/>
              </a:lnSpc>
              <a:buFont typeface="+mj-lt"/>
              <a:buAutoNum type="arabicPeriod"/>
            </a:pPr>
            <a:r>
              <a:rPr lang="en-CA" sz="1600" dirty="0"/>
              <a:t>The Application Code</a:t>
            </a:r>
          </a:p>
          <a:p>
            <a:pPr marL="342900" indent="-342900">
              <a:lnSpc>
                <a:spcPct val="150000"/>
              </a:lnSpc>
              <a:buFont typeface="+mj-lt"/>
              <a:buAutoNum type="arabicPeriod"/>
            </a:pPr>
            <a:r>
              <a:rPr lang="en-CA" sz="1600" dirty="0"/>
              <a:t>Visualizations</a:t>
            </a:r>
          </a:p>
          <a:p>
            <a:pPr marL="342900" indent="-342900">
              <a:lnSpc>
                <a:spcPct val="150000"/>
              </a:lnSpc>
              <a:buFont typeface="+mj-lt"/>
              <a:buAutoNum type="arabicPeriod"/>
            </a:pPr>
            <a:r>
              <a:rPr lang="en-CA" sz="1600" dirty="0"/>
              <a:t>Website Frontend Design</a:t>
            </a:r>
          </a:p>
          <a:p>
            <a:pPr marL="342900" indent="-342900">
              <a:lnSpc>
                <a:spcPct val="150000"/>
              </a:lnSpc>
              <a:buFont typeface="+mj-lt"/>
              <a:buAutoNum type="arabicPeriod"/>
            </a:pPr>
            <a:r>
              <a:rPr lang="en-CA" sz="1600" dirty="0"/>
              <a:t>Website Deployment</a:t>
            </a:r>
          </a:p>
          <a:p>
            <a:pPr marL="342900" indent="-342900">
              <a:lnSpc>
                <a:spcPct val="150000"/>
              </a:lnSpc>
              <a:buFont typeface="+mj-lt"/>
              <a:buAutoNum type="arabicPeriod"/>
            </a:pPr>
            <a:r>
              <a:rPr lang="en-CA" sz="1600" dirty="0"/>
              <a:t>Web API</a:t>
            </a:r>
          </a:p>
          <a:p>
            <a:pPr marL="342900" indent="-342900">
              <a:lnSpc>
                <a:spcPct val="150000"/>
              </a:lnSpc>
              <a:buFont typeface="+mj-lt"/>
              <a:buAutoNum type="arabicPeriod"/>
            </a:pPr>
            <a:r>
              <a:rPr lang="en-CA" sz="1600" dirty="0"/>
              <a:t>Gap Analysis</a:t>
            </a:r>
          </a:p>
          <a:p>
            <a:pPr marL="342900" indent="-342900">
              <a:lnSpc>
                <a:spcPct val="150000"/>
              </a:lnSpc>
              <a:buFont typeface="+mj-lt"/>
              <a:buAutoNum type="arabicPeriod"/>
            </a:pPr>
            <a:r>
              <a:rPr lang="en-CA" sz="1600" dirty="0"/>
              <a:t>Live Demonstration</a:t>
            </a:r>
          </a:p>
          <a:p>
            <a:pPr marL="342900" indent="-342900">
              <a:lnSpc>
                <a:spcPct val="150000"/>
              </a:lnSpc>
              <a:buFont typeface="+mj-lt"/>
              <a:buAutoNum type="arabicPeriod"/>
            </a:pPr>
            <a:endParaRPr lang="en-CA" sz="1600" dirty="0"/>
          </a:p>
          <a:p>
            <a:pPr marL="342900" indent="-342900">
              <a:lnSpc>
                <a:spcPct val="150000"/>
              </a:lnSpc>
              <a:buFont typeface="+mj-lt"/>
              <a:buAutoNum type="arabicPeriod"/>
            </a:pPr>
            <a:endParaRPr lang="en-CA" sz="1600" dirty="0"/>
          </a:p>
          <a:p>
            <a:pPr marL="342900" indent="-342900">
              <a:lnSpc>
                <a:spcPct val="150000"/>
              </a:lnSpc>
              <a:buFont typeface="+mj-lt"/>
              <a:buAutoNum type="arabicPeriod"/>
            </a:pPr>
            <a:endParaRPr lang="en-CA" sz="1600" dirty="0"/>
          </a:p>
          <a:p>
            <a:pPr marL="342900" indent="-342900">
              <a:lnSpc>
                <a:spcPct val="150000"/>
              </a:lnSpc>
              <a:buFont typeface="+mj-lt"/>
              <a:buAutoNum type="arabicPeriod"/>
            </a:pPr>
            <a:endParaRPr lang="en-CA" sz="1600" dirty="0"/>
          </a:p>
        </p:txBody>
      </p:sp>
    </p:spTree>
    <p:extLst>
      <p:ext uri="{BB962C8B-B14F-4D97-AF65-F5344CB8AC3E}">
        <p14:creationId xmlns:p14="http://schemas.microsoft.com/office/powerpoint/2010/main" val="2215124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3B7CBE7-A42B-459F-8A33-64DEEBCCFAEC}"/>
              </a:ext>
            </a:extLst>
          </p:cNvPr>
          <p:cNvSpPr/>
          <p:nvPr/>
        </p:nvSpPr>
        <p:spPr>
          <a:xfrm>
            <a:off x="684892" y="2611120"/>
            <a:ext cx="4202068" cy="175768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Placeholder 17">
            <a:extLst>
              <a:ext uri="{FF2B5EF4-FFF2-40B4-BE49-F238E27FC236}">
                <a16:creationId xmlns:a16="http://schemas.microsoft.com/office/drawing/2014/main" id="{AF50ADED-AA14-442A-B4A2-9612CBA5614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604" b="9604"/>
          <a:stretch/>
        </p:blipFill>
        <p:spPr>
          <a:xfrm>
            <a:off x="4137090" y="1006847"/>
            <a:ext cx="5995956" cy="4844306"/>
          </a:xfrm>
          <a:noFill/>
        </p:spPr>
      </p:pic>
      <p:sp>
        <p:nvSpPr>
          <p:cNvPr id="13" name="Rectangle 12">
            <a:extLst>
              <a:ext uri="{FF2B5EF4-FFF2-40B4-BE49-F238E27FC236}">
                <a16:creationId xmlns:a16="http://schemas.microsoft.com/office/drawing/2014/main" id="{EE1EE3FD-2B40-4FAE-AC82-693F554614DA}"/>
              </a:ext>
            </a:extLst>
          </p:cNvPr>
          <p:cNvSpPr/>
          <p:nvPr/>
        </p:nvSpPr>
        <p:spPr>
          <a:xfrm>
            <a:off x="363894" y="0"/>
            <a:ext cx="2140546" cy="68580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45EE50E-98EA-4748-86FF-4C1CBBBCA556}"/>
              </a:ext>
            </a:extLst>
          </p:cNvPr>
          <p:cNvSpPr txBox="1"/>
          <p:nvPr/>
        </p:nvSpPr>
        <p:spPr>
          <a:xfrm>
            <a:off x="1941182" y="2611120"/>
            <a:ext cx="4765040" cy="1938992"/>
          </a:xfrm>
          <a:prstGeom prst="rect">
            <a:avLst/>
          </a:prstGeom>
          <a:noFill/>
        </p:spPr>
        <p:txBody>
          <a:bodyPr wrap="square" rtlCol="0">
            <a:spAutoFit/>
          </a:bodyPr>
          <a:lstStyle/>
          <a:p>
            <a:r>
              <a:rPr lang="en-US" sz="6000" b="1" dirty="0">
                <a:solidFill>
                  <a:schemeClr val="accent1"/>
                </a:solidFill>
                <a:latin typeface="+mj-lt"/>
              </a:rPr>
              <a:t>THANK</a:t>
            </a:r>
          </a:p>
          <a:p>
            <a:r>
              <a:rPr lang="en-US" sz="6000" b="1" dirty="0">
                <a:solidFill>
                  <a:schemeClr val="accent1"/>
                </a:solidFill>
                <a:latin typeface="+mj-lt"/>
              </a:rPr>
              <a:t>YOU</a:t>
            </a:r>
          </a:p>
        </p:txBody>
      </p:sp>
    </p:spTree>
    <p:extLst>
      <p:ext uri="{BB962C8B-B14F-4D97-AF65-F5344CB8AC3E}">
        <p14:creationId xmlns:p14="http://schemas.microsoft.com/office/powerpoint/2010/main" val="2244721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D3ED61-06AB-4F3B-BB53-789F18CA3B55}"/>
              </a:ext>
            </a:extLst>
          </p:cNvPr>
          <p:cNvSpPr txBox="1"/>
          <p:nvPr/>
        </p:nvSpPr>
        <p:spPr>
          <a:xfrm>
            <a:off x="864396" y="1342487"/>
            <a:ext cx="5231604" cy="584775"/>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CA" sz="3200" dirty="0"/>
              <a:t>ABOUT US</a:t>
            </a:r>
            <a:endParaRPr lang="en-US" sz="3200" dirty="0"/>
          </a:p>
        </p:txBody>
      </p:sp>
      <p:sp>
        <p:nvSpPr>
          <p:cNvPr id="5" name="Rectangle 4">
            <a:extLst>
              <a:ext uri="{FF2B5EF4-FFF2-40B4-BE49-F238E27FC236}">
                <a16:creationId xmlns:a16="http://schemas.microsoft.com/office/drawing/2014/main" id="{5F79F149-0C31-4DDB-9F55-21FA964952DF}"/>
              </a:ext>
            </a:extLst>
          </p:cNvPr>
          <p:cNvSpPr/>
          <p:nvPr/>
        </p:nvSpPr>
        <p:spPr>
          <a:xfrm>
            <a:off x="864396" y="2786395"/>
            <a:ext cx="4466674" cy="2304670"/>
          </a:xfrm>
          <a:prstGeom prst="rect">
            <a:avLst/>
          </a:prstGeom>
        </p:spPr>
        <p:txBody>
          <a:bodyPr wrap="square">
            <a:spAutoFit/>
          </a:bodyPr>
          <a:lstStyle/>
          <a:p>
            <a:pPr marL="171450" indent="-171450" algn="just">
              <a:lnSpc>
                <a:spcPct val="150000"/>
              </a:lnSpc>
              <a:spcAft>
                <a:spcPts val="1200"/>
              </a:spcAft>
              <a:buFont typeface="Arial" panose="020B0604020202020204" pitchFamily="34" charset="0"/>
              <a:buChar char="•"/>
            </a:pPr>
            <a:r>
              <a:rPr lang="en-CA" sz="1400" dirty="0">
                <a:solidFill>
                  <a:schemeClr val="tx1">
                    <a:lumMod val="50000"/>
                    <a:lumOff val="50000"/>
                  </a:schemeClr>
                </a:solidFill>
              </a:rPr>
              <a:t>We provide high-end solutions to our renowned clients worldwide.</a:t>
            </a:r>
          </a:p>
          <a:p>
            <a:pPr marL="171450" indent="-171450" algn="just">
              <a:lnSpc>
                <a:spcPct val="150000"/>
              </a:lnSpc>
              <a:spcAft>
                <a:spcPts val="1200"/>
              </a:spcAft>
              <a:buFont typeface="Arial" panose="020B0604020202020204" pitchFamily="34" charset="0"/>
              <a:buChar char="•"/>
            </a:pPr>
            <a:r>
              <a:rPr lang="en-CA" sz="1400" dirty="0">
                <a:solidFill>
                  <a:schemeClr val="tx1">
                    <a:lumMod val="50000"/>
                    <a:lumOff val="50000"/>
                  </a:schemeClr>
                </a:solidFill>
              </a:rPr>
              <a:t>Customize the solutions such that it is useful to the end user and innovative enough as well</a:t>
            </a:r>
          </a:p>
          <a:p>
            <a:pPr marL="171450" indent="-171450" algn="just">
              <a:lnSpc>
                <a:spcPct val="150000"/>
              </a:lnSpc>
              <a:spcAft>
                <a:spcPts val="1200"/>
              </a:spcAft>
              <a:buFont typeface="Arial" panose="020B0604020202020204" pitchFamily="34" charset="0"/>
              <a:buChar char="•"/>
            </a:pPr>
            <a:r>
              <a:rPr lang="en-CA" sz="1400" dirty="0">
                <a:solidFill>
                  <a:schemeClr val="tx1">
                    <a:lumMod val="50000"/>
                    <a:lumOff val="50000"/>
                  </a:schemeClr>
                </a:solidFill>
              </a:rPr>
              <a:t>Connect and expand with clients across multiple domains.</a:t>
            </a:r>
            <a:endParaRPr lang="en-US" sz="1400" dirty="0">
              <a:solidFill>
                <a:schemeClr val="tx1">
                  <a:lumMod val="50000"/>
                  <a:lumOff val="50000"/>
                </a:schemeClr>
              </a:solidFill>
            </a:endParaRPr>
          </a:p>
        </p:txBody>
      </p:sp>
      <p:sp>
        <p:nvSpPr>
          <p:cNvPr id="7" name="TextBox 6">
            <a:extLst>
              <a:ext uri="{FF2B5EF4-FFF2-40B4-BE49-F238E27FC236}">
                <a16:creationId xmlns:a16="http://schemas.microsoft.com/office/drawing/2014/main" id="{07A9258F-21FD-4234-83AF-3405F2F65A79}"/>
              </a:ext>
            </a:extLst>
          </p:cNvPr>
          <p:cNvSpPr txBox="1"/>
          <p:nvPr/>
        </p:nvSpPr>
        <p:spPr>
          <a:xfrm>
            <a:off x="864395" y="2447841"/>
            <a:ext cx="4707409" cy="338554"/>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CA" sz="1600" dirty="0">
                <a:solidFill>
                  <a:schemeClr val="tx1">
                    <a:lumMod val="65000"/>
                    <a:lumOff val="35000"/>
                  </a:schemeClr>
                </a:solidFill>
              </a:rPr>
              <a:t>SOFTWARE SOLUTIONS COMPANY</a:t>
            </a:r>
            <a:endParaRPr lang="en-US" sz="1600" dirty="0">
              <a:solidFill>
                <a:schemeClr val="tx1">
                  <a:lumMod val="65000"/>
                  <a:lumOff val="35000"/>
                </a:schemeClr>
              </a:solidFill>
            </a:endParaRPr>
          </a:p>
        </p:txBody>
      </p:sp>
      <p:pic>
        <p:nvPicPr>
          <p:cNvPr id="8" name="Picture Placeholder 7" descr="A picture containing text, businesscard, vector graphics&#10;&#10;Description automatically generated">
            <a:extLst>
              <a:ext uri="{FF2B5EF4-FFF2-40B4-BE49-F238E27FC236}">
                <a16:creationId xmlns:a16="http://schemas.microsoft.com/office/drawing/2014/main" id="{383FA173-8D88-40BC-A99A-F3A6901BD10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889" r="18889"/>
          <a:stretch>
            <a:fillRect/>
          </a:stretch>
        </p:blipFill>
        <p:spPr/>
      </p:pic>
    </p:spTree>
    <p:extLst>
      <p:ext uri="{BB962C8B-B14F-4D97-AF65-F5344CB8AC3E}">
        <p14:creationId xmlns:p14="http://schemas.microsoft.com/office/powerpoint/2010/main" val="1522578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5C216F-C580-45F7-9441-5A5A819F068A}"/>
              </a:ext>
            </a:extLst>
          </p:cNvPr>
          <p:cNvSpPr/>
          <p:nvPr/>
        </p:nvSpPr>
        <p:spPr>
          <a:xfrm>
            <a:off x="0" y="3881437"/>
            <a:ext cx="12192000" cy="2976563"/>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07CD7CA-6481-4C9D-98C1-60EBA2A5858A}"/>
              </a:ext>
            </a:extLst>
          </p:cNvPr>
          <p:cNvSpPr/>
          <p:nvPr/>
        </p:nvSpPr>
        <p:spPr>
          <a:xfrm>
            <a:off x="683009" y="4902621"/>
            <a:ext cx="3625072" cy="816890"/>
          </a:xfrm>
          <a:prstGeom prst="rect">
            <a:avLst/>
          </a:prstGeom>
        </p:spPr>
        <p:txBody>
          <a:bodyPr wrap="square">
            <a:spAutoFit/>
          </a:bodyPr>
          <a:lstStyle/>
          <a:p>
            <a:pPr algn="ctr">
              <a:lnSpc>
                <a:spcPct val="150000"/>
              </a:lnSpc>
              <a:spcAft>
                <a:spcPts val="1200"/>
              </a:spcAft>
            </a:pPr>
            <a:r>
              <a:rPr lang="en-CA" sz="1400" b="1" dirty="0">
                <a:solidFill>
                  <a:schemeClr val="tx2">
                    <a:lumMod val="50000"/>
                    <a:lumOff val="50000"/>
                  </a:schemeClr>
                </a:solidFill>
              </a:rPr>
              <a:t>Web Developer &amp; Business Analyst</a:t>
            </a:r>
          </a:p>
          <a:p>
            <a:pPr algn="ctr">
              <a:lnSpc>
                <a:spcPct val="150000"/>
              </a:lnSpc>
              <a:spcAft>
                <a:spcPts val="1200"/>
              </a:spcAft>
            </a:pPr>
            <a:r>
              <a:rPr lang="en-CA" sz="1200" dirty="0">
                <a:solidFill>
                  <a:schemeClr val="tx2">
                    <a:lumMod val="50000"/>
                    <a:lumOff val="50000"/>
                  </a:schemeClr>
                </a:solidFill>
              </a:rPr>
              <a:t>Bachelor in Computer Engineering</a:t>
            </a:r>
            <a:endParaRPr lang="id-ID" sz="1200" dirty="0">
              <a:solidFill>
                <a:schemeClr val="tx2">
                  <a:lumMod val="50000"/>
                  <a:lumOff val="50000"/>
                </a:schemeClr>
              </a:solidFill>
            </a:endParaRPr>
          </a:p>
        </p:txBody>
      </p:sp>
      <p:sp>
        <p:nvSpPr>
          <p:cNvPr id="6" name="TextBox 5">
            <a:extLst>
              <a:ext uri="{FF2B5EF4-FFF2-40B4-BE49-F238E27FC236}">
                <a16:creationId xmlns:a16="http://schemas.microsoft.com/office/drawing/2014/main" id="{716460E1-FA89-42B3-B17C-54FEA1309092}"/>
              </a:ext>
            </a:extLst>
          </p:cNvPr>
          <p:cNvSpPr txBox="1"/>
          <p:nvPr/>
        </p:nvSpPr>
        <p:spPr>
          <a:xfrm>
            <a:off x="923116" y="4564067"/>
            <a:ext cx="3095625" cy="369332"/>
          </a:xfrm>
          <a:prstGeom prst="rect">
            <a:avLst/>
          </a:prstGeom>
          <a:noFill/>
        </p:spPr>
        <p:txBody>
          <a:bodyPr wrap="square" rtlCol="0">
            <a:spAutoFit/>
          </a:bodyPr>
          <a:lstStyle>
            <a:defPPr>
              <a:defRPr lang="en-US"/>
            </a:defPPr>
            <a:lvl1pPr>
              <a:defRPr sz="3600" b="1">
                <a:solidFill>
                  <a:schemeClr val="accent1"/>
                </a:solidFill>
                <a:latin typeface="+mj-lt"/>
              </a:defRPr>
            </a:lvl1pPr>
          </a:lstStyle>
          <a:p>
            <a:pPr algn="ctr"/>
            <a:r>
              <a:rPr lang="en-US" sz="1800" dirty="0">
                <a:solidFill>
                  <a:schemeClr val="tx2">
                    <a:lumMod val="65000"/>
                    <a:lumOff val="35000"/>
                  </a:schemeClr>
                </a:solidFill>
              </a:rPr>
              <a:t>Bhavi Sureshkumar Dudhat</a:t>
            </a:r>
          </a:p>
        </p:txBody>
      </p:sp>
      <p:sp>
        <p:nvSpPr>
          <p:cNvPr id="16" name="Rectangle 15">
            <a:extLst>
              <a:ext uri="{FF2B5EF4-FFF2-40B4-BE49-F238E27FC236}">
                <a16:creationId xmlns:a16="http://schemas.microsoft.com/office/drawing/2014/main" id="{6DA32B79-86AA-4BE9-832F-7F7651748467}"/>
              </a:ext>
            </a:extLst>
          </p:cNvPr>
          <p:cNvSpPr/>
          <p:nvPr/>
        </p:nvSpPr>
        <p:spPr>
          <a:xfrm>
            <a:off x="4308081" y="4902621"/>
            <a:ext cx="3575838" cy="381066"/>
          </a:xfrm>
          <a:prstGeom prst="rect">
            <a:avLst/>
          </a:prstGeom>
        </p:spPr>
        <p:txBody>
          <a:bodyPr wrap="square">
            <a:spAutoFit/>
          </a:bodyPr>
          <a:lstStyle/>
          <a:p>
            <a:pPr algn="ctr">
              <a:lnSpc>
                <a:spcPct val="150000"/>
              </a:lnSpc>
              <a:spcAft>
                <a:spcPts val="1200"/>
              </a:spcAft>
            </a:pPr>
            <a:r>
              <a:rPr lang="en-CA" sz="1400" b="1" dirty="0">
                <a:solidFill>
                  <a:schemeClr val="tx2">
                    <a:lumMod val="50000"/>
                    <a:lumOff val="50000"/>
                  </a:schemeClr>
                </a:solidFill>
              </a:rPr>
              <a:t>Project Manager</a:t>
            </a:r>
            <a:endParaRPr lang="id-ID" sz="1400" b="1" dirty="0">
              <a:solidFill>
                <a:schemeClr val="tx2">
                  <a:lumMod val="50000"/>
                  <a:lumOff val="50000"/>
                </a:schemeClr>
              </a:solidFill>
            </a:endParaRPr>
          </a:p>
        </p:txBody>
      </p:sp>
      <p:sp>
        <p:nvSpPr>
          <p:cNvPr id="17" name="TextBox 16">
            <a:extLst>
              <a:ext uri="{FF2B5EF4-FFF2-40B4-BE49-F238E27FC236}">
                <a16:creationId xmlns:a16="http://schemas.microsoft.com/office/drawing/2014/main" id="{2439E099-B8BE-4EC5-BAAF-E72FA737E6D3}"/>
              </a:ext>
            </a:extLst>
          </p:cNvPr>
          <p:cNvSpPr txBox="1"/>
          <p:nvPr/>
        </p:nvSpPr>
        <p:spPr>
          <a:xfrm>
            <a:off x="5058131" y="4564067"/>
            <a:ext cx="2075739" cy="369332"/>
          </a:xfrm>
          <a:prstGeom prst="rect">
            <a:avLst/>
          </a:prstGeom>
          <a:noFill/>
        </p:spPr>
        <p:txBody>
          <a:bodyPr wrap="square" rtlCol="0">
            <a:spAutoFit/>
          </a:bodyPr>
          <a:lstStyle>
            <a:defPPr>
              <a:defRPr lang="en-US"/>
            </a:defPPr>
            <a:lvl1pPr>
              <a:defRPr sz="3600" b="1">
                <a:solidFill>
                  <a:schemeClr val="accent1"/>
                </a:solidFill>
                <a:latin typeface="+mj-lt"/>
              </a:defRPr>
            </a:lvl1pPr>
          </a:lstStyle>
          <a:p>
            <a:pPr algn="ctr"/>
            <a:r>
              <a:rPr lang="en-US" sz="1800" dirty="0" err="1">
                <a:solidFill>
                  <a:schemeClr val="tx2">
                    <a:lumMod val="65000"/>
                    <a:lumOff val="35000"/>
                  </a:schemeClr>
                </a:solidFill>
              </a:rPr>
              <a:t>Neev</a:t>
            </a:r>
            <a:r>
              <a:rPr lang="en-US" sz="1800" dirty="0">
                <a:solidFill>
                  <a:schemeClr val="tx2">
                    <a:lumMod val="65000"/>
                    <a:lumOff val="35000"/>
                  </a:schemeClr>
                </a:solidFill>
              </a:rPr>
              <a:t> </a:t>
            </a:r>
          </a:p>
        </p:txBody>
      </p:sp>
      <p:sp>
        <p:nvSpPr>
          <p:cNvPr id="25" name="Rectangle 24">
            <a:extLst>
              <a:ext uri="{FF2B5EF4-FFF2-40B4-BE49-F238E27FC236}">
                <a16:creationId xmlns:a16="http://schemas.microsoft.com/office/drawing/2014/main" id="{FCC1DEF6-8D6B-4063-B84B-F142F3C1157B}"/>
              </a:ext>
            </a:extLst>
          </p:cNvPr>
          <p:cNvSpPr/>
          <p:nvPr/>
        </p:nvSpPr>
        <p:spPr>
          <a:xfrm>
            <a:off x="8222494" y="4902621"/>
            <a:ext cx="2997156" cy="381066"/>
          </a:xfrm>
          <a:prstGeom prst="rect">
            <a:avLst/>
          </a:prstGeom>
        </p:spPr>
        <p:txBody>
          <a:bodyPr wrap="square">
            <a:spAutoFit/>
          </a:bodyPr>
          <a:lstStyle/>
          <a:p>
            <a:pPr algn="ctr">
              <a:lnSpc>
                <a:spcPct val="150000"/>
              </a:lnSpc>
              <a:spcAft>
                <a:spcPts val="1200"/>
              </a:spcAft>
            </a:pPr>
            <a:r>
              <a:rPr lang="en-CA" sz="1400" b="1" dirty="0">
                <a:solidFill>
                  <a:schemeClr val="tx2">
                    <a:lumMod val="50000"/>
                    <a:lumOff val="50000"/>
                  </a:schemeClr>
                </a:solidFill>
              </a:rPr>
              <a:t>Data Analyst</a:t>
            </a:r>
            <a:endParaRPr lang="id-ID" sz="1400" b="1" dirty="0">
              <a:solidFill>
                <a:schemeClr val="tx2">
                  <a:lumMod val="50000"/>
                  <a:lumOff val="50000"/>
                </a:schemeClr>
              </a:solidFill>
            </a:endParaRPr>
          </a:p>
        </p:txBody>
      </p:sp>
      <p:sp>
        <p:nvSpPr>
          <p:cNvPr id="26" name="TextBox 25">
            <a:extLst>
              <a:ext uri="{FF2B5EF4-FFF2-40B4-BE49-F238E27FC236}">
                <a16:creationId xmlns:a16="http://schemas.microsoft.com/office/drawing/2014/main" id="{43227BC9-2096-439C-8C90-6A214445AA33}"/>
              </a:ext>
            </a:extLst>
          </p:cNvPr>
          <p:cNvSpPr txBox="1"/>
          <p:nvPr/>
        </p:nvSpPr>
        <p:spPr>
          <a:xfrm>
            <a:off x="8683203" y="4564067"/>
            <a:ext cx="2075739" cy="369332"/>
          </a:xfrm>
          <a:prstGeom prst="rect">
            <a:avLst/>
          </a:prstGeom>
          <a:noFill/>
        </p:spPr>
        <p:txBody>
          <a:bodyPr wrap="square" rtlCol="0">
            <a:spAutoFit/>
          </a:bodyPr>
          <a:lstStyle>
            <a:defPPr>
              <a:defRPr lang="en-US"/>
            </a:defPPr>
            <a:lvl1pPr>
              <a:defRPr sz="3600" b="1">
                <a:solidFill>
                  <a:schemeClr val="accent1"/>
                </a:solidFill>
                <a:latin typeface="+mj-lt"/>
              </a:defRPr>
            </a:lvl1pPr>
          </a:lstStyle>
          <a:p>
            <a:pPr algn="ctr"/>
            <a:r>
              <a:rPr lang="en-US" sz="1800" dirty="0">
                <a:solidFill>
                  <a:schemeClr val="tx2">
                    <a:lumMod val="65000"/>
                    <a:lumOff val="35000"/>
                  </a:schemeClr>
                </a:solidFill>
              </a:rPr>
              <a:t>Priya </a:t>
            </a:r>
            <a:r>
              <a:rPr lang="en-US" sz="1800" dirty="0" err="1">
                <a:solidFill>
                  <a:schemeClr val="tx2">
                    <a:lumMod val="65000"/>
                    <a:lumOff val="35000"/>
                  </a:schemeClr>
                </a:solidFill>
              </a:rPr>
              <a:t>Chuahan</a:t>
            </a:r>
            <a:endParaRPr lang="en-US" sz="1800" dirty="0">
              <a:solidFill>
                <a:schemeClr val="tx2">
                  <a:lumMod val="65000"/>
                  <a:lumOff val="35000"/>
                </a:schemeClr>
              </a:solidFill>
            </a:endParaRPr>
          </a:p>
        </p:txBody>
      </p:sp>
      <p:sp>
        <p:nvSpPr>
          <p:cNvPr id="39" name="TextBox 38">
            <a:extLst>
              <a:ext uri="{FF2B5EF4-FFF2-40B4-BE49-F238E27FC236}">
                <a16:creationId xmlns:a16="http://schemas.microsoft.com/office/drawing/2014/main" id="{A8F6FEA0-36E8-47C3-B4B0-44A1DB287A53}"/>
              </a:ext>
            </a:extLst>
          </p:cNvPr>
          <p:cNvSpPr txBox="1"/>
          <p:nvPr/>
        </p:nvSpPr>
        <p:spPr>
          <a:xfrm>
            <a:off x="3724948" y="983787"/>
            <a:ext cx="4742104" cy="584775"/>
          </a:xfrm>
          <a:prstGeom prst="rect">
            <a:avLst/>
          </a:prstGeom>
          <a:noFill/>
        </p:spPr>
        <p:txBody>
          <a:bodyPr wrap="square" rtlCol="0">
            <a:spAutoFit/>
          </a:bodyPr>
          <a:lstStyle>
            <a:defPPr>
              <a:defRPr lang="en-US"/>
            </a:defPPr>
            <a:lvl1pPr>
              <a:defRPr sz="3600" b="1">
                <a:solidFill>
                  <a:schemeClr val="accent1"/>
                </a:solidFill>
                <a:latin typeface="+mj-lt"/>
              </a:defRPr>
            </a:lvl1pPr>
          </a:lstStyle>
          <a:p>
            <a:pPr algn="ctr"/>
            <a:r>
              <a:rPr lang="en-US" sz="3200" dirty="0"/>
              <a:t>OUR TEAM</a:t>
            </a:r>
          </a:p>
        </p:txBody>
      </p:sp>
      <p:pic>
        <p:nvPicPr>
          <p:cNvPr id="33" name="Picture Placeholder 32" descr="A person sitting at a table&#10;&#10;Description automatically generated with medium confidence">
            <a:extLst>
              <a:ext uri="{FF2B5EF4-FFF2-40B4-BE49-F238E27FC236}">
                <a16:creationId xmlns:a16="http://schemas.microsoft.com/office/drawing/2014/main" id="{2DA5E3F9-8464-41C5-A2F7-CA5212ED9AF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026" t="6005" r="-1026" b="23183"/>
          <a:stretch/>
        </p:blipFill>
        <p:spPr>
          <a:xfrm>
            <a:off x="1267392" y="2015913"/>
            <a:ext cx="2407076" cy="2407076"/>
          </a:xfrm>
        </p:spPr>
      </p:pic>
      <p:pic>
        <p:nvPicPr>
          <p:cNvPr id="13" name="Picture Placeholder 6" descr="A picture containing person, outdoor, person, orange&#10;&#10;Description automatically generated">
            <a:extLst>
              <a:ext uri="{FF2B5EF4-FFF2-40B4-BE49-F238E27FC236}">
                <a16:creationId xmlns:a16="http://schemas.microsoft.com/office/drawing/2014/main" id="{49620924-A81B-4B84-89B0-14A1997F62B4}"/>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520" r="1520"/>
          <a:stretch>
            <a:fillRect/>
          </a:stretch>
        </p:blipFill>
        <p:spPr>
          <a:xfrm>
            <a:off x="4892675" y="2016125"/>
            <a:ext cx="2406650" cy="2406650"/>
          </a:xfrm>
        </p:spPr>
      </p:pic>
      <p:pic>
        <p:nvPicPr>
          <p:cNvPr id="15" name="Picture Placeholder 8" descr="A picture containing outdoor, tree, ground, person&#10;&#10;Description automatically generated">
            <a:extLst>
              <a:ext uri="{FF2B5EF4-FFF2-40B4-BE49-F238E27FC236}">
                <a16:creationId xmlns:a16="http://schemas.microsoft.com/office/drawing/2014/main" id="{1F9840EA-F589-443C-8A61-4B133504EF99}"/>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12501" b="12501"/>
          <a:stretch>
            <a:fillRect/>
          </a:stretch>
        </p:blipFill>
        <p:spPr>
          <a:xfrm>
            <a:off x="8516938" y="2016125"/>
            <a:ext cx="2408237" cy="2406650"/>
          </a:xfrm>
        </p:spPr>
      </p:pic>
    </p:spTree>
    <p:extLst>
      <p:ext uri="{BB962C8B-B14F-4D97-AF65-F5344CB8AC3E}">
        <p14:creationId xmlns:p14="http://schemas.microsoft.com/office/powerpoint/2010/main" val="1300396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7C015A-325E-40D9-AB2C-BE446BCBC645}"/>
              </a:ext>
            </a:extLst>
          </p:cNvPr>
          <p:cNvSpPr/>
          <p:nvPr/>
        </p:nvSpPr>
        <p:spPr>
          <a:xfrm>
            <a:off x="956830" y="1177723"/>
            <a:ext cx="4707409" cy="3578273"/>
          </a:xfrm>
          <a:prstGeom prst="rect">
            <a:avLst/>
          </a:prstGeom>
          <a:gradFill>
            <a:gsLst>
              <a:gs pos="0">
                <a:schemeClr val="accent1">
                  <a:alpha val="80000"/>
                </a:schemeClr>
              </a:gs>
              <a:gs pos="100000">
                <a:schemeClr val="accent2">
                  <a:alpha val="8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DBDBB1-8977-413B-9701-1A01935DEA74}"/>
              </a:ext>
            </a:extLst>
          </p:cNvPr>
          <p:cNvSpPr/>
          <p:nvPr/>
        </p:nvSpPr>
        <p:spPr>
          <a:xfrm>
            <a:off x="6881093" y="-75414"/>
            <a:ext cx="5310907"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D2AC734-9F5A-431A-A73B-F09E0DD03D83}"/>
              </a:ext>
            </a:extLst>
          </p:cNvPr>
          <p:cNvSpPr txBox="1"/>
          <p:nvPr/>
        </p:nvSpPr>
        <p:spPr>
          <a:xfrm>
            <a:off x="1223571" y="1920421"/>
            <a:ext cx="4173929" cy="584775"/>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3200" dirty="0">
                <a:solidFill>
                  <a:schemeClr val="bg2"/>
                </a:solidFill>
              </a:rPr>
              <a:t>PROJECT SUMMARY</a:t>
            </a:r>
          </a:p>
        </p:txBody>
      </p:sp>
      <p:sp>
        <p:nvSpPr>
          <p:cNvPr id="8" name="Rectangle 7">
            <a:extLst>
              <a:ext uri="{FF2B5EF4-FFF2-40B4-BE49-F238E27FC236}">
                <a16:creationId xmlns:a16="http://schemas.microsoft.com/office/drawing/2014/main" id="{3AFBA5D3-A563-4AA8-A233-F863452FF6AA}"/>
              </a:ext>
            </a:extLst>
          </p:cNvPr>
          <p:cNvSpPr/>
          <p:nvPr/>
        </p:nvSpPr>
        <p:spPr>
          <a:xfrm>
            <a:off x="1223571" y="2966860"/>
            <a:ext cx="3631404" cy="738664"/>
          </a:xfrm>
          <a:prstGeom prst="rect">
            <a:avLst/>
          </a:prstGeom>
        </p:spPr>
        <p:txBody>
          <a:bodyPr wrap="square">
            <a:spAutoFit/>
          </a:bodyPr>
          <a:lstStyle/>
          <a:p>
            <a:r>
              <a:rPr lang="en-CA" sz="1400" dirty="0">
                <a:solidFill>
                  <a:schemeClr val="bg2"/>
                </a:solidFill>
              </a:rPr>
              <a:t>The web application - </a:t>
            </a:r>
            <a:r>
              <a:rPr lang="en-CA" sz="1400" dirty="0" err="1">
                <a:solidFill>
                  <a:schemeClr val="bg2"/>
                </a:solidFill>
              </a:rPr>
              <a:t>W.here</a:t>
            </a:r>
            <a:r>
              <a:rPr lang="en-CA" sz="1400" dirty="0">
                <a:solidFill>
                  <a:schemeClr val="bg2"/>
                </a:solidFill>
              </a:rPr>
              <a:t> tracks user’s public IP address to provide the real-time weather dashboard.</a:t>
            </a:r>
          </a:p>
        </p:txBody>
      </p:sp>
      <p:sp>
        <p:nvSpPr>
          <p:cNvPr id="9" name="TextBox 8">
            <a:extLst>
              <a:ext uri="{FF2B5EF4-FFF2-40B4-BE49-F238E27FC236}">
                <a16:creationId xmlns:a16="http://schemas.microsoft.com/office/drawing/2014/main" id="{678AD7FB-23A6-4C6D-8925-D2A750060CDA}"/>
              </a:ext>
            </a:extLst>
          </p:cNvPr>
          <p:cNvSpPr txBox="1"/>
          <p:nvPr/>
        </p:nvSpPr>
        <p:spPr>
          <a:xfrm>
            <a:off x="1223571" y="2628306"/>
            <a:ext cx="3323030" cy="338554"/>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1600" dirty="0">
                <a:solidFill>
                  <a:schemeClr val="bg2"/>
                </a:solidFill>
              </a:rPr>
              <a:t>Real –Time Weather Application</a:t>
            </a:r>
          </a:p>
        </p:txBody>
      </p:sp>
      <p:sp>
        <p:nvSpPr>
          <p:cNvPr id="10" name="Rectangle: Rounded Corners 9">
            <a:extLst>
              <a:ext uri="{FF2B5EF4-FFF2-40B4-BE49-F238E27FC236}">
                <a16:creationId xmlns:a16="http://schemas.microsoft.com/office/drawing/2014/main" id="{50093B70-155C-4AD0-849C-672F56BBB054}"/>
              </a:ext>
            </a:extLst>
          </p:cNvPr>
          <p:cNvSpPr/>
          <p:nvPr/>
        </p:nvSpPr>
        <p:spPr>
          <a:xfrm rot="5400000">
            <a:off x="4115176" y="2727647"/>
            <a:ext cx="5573714" cy="1401122"/>
          </a:xfrm>
          <a:prstGeom prst="roundRect">
            <a:avLst/>
          </a:prstGeom>
          <a:solidFill>
            <a:schemeClr val="bg2"/>
          </a:solidFill>
          <a:ln>
            <a:noFill/>
          </a:ln>
          <a:effectLst>
            <a:outerShdw blurRad="203200" dist="1143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B49B7F1-194A-416B-8E1C-4BC631AE378E}"/>
              </a:ext>
            </a:extLst>
          </p:cNvPr>
          <p:cNvSpPr/>
          <p:nvPr/>
        </p:nvSpPr>
        <p:spPr>
          <a:xfrm>
            <a:off x="6464157" y="1049501"/>
            <a:ext cx="875753" cy="87575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ABDE166-D6BD-4F32-A713-5635F78FFAD0}"/>
              </a:ext>
            </a:extLst>
          </p:cNvPr>
          <p:cNvSpPr/>
          <p:nvPr/>
        </p:nvSpPr>
        <p:spPr>
          <a:xfrm>
            <a:off x="8282215" y="1399023"/>
            <a:ext cx="3380013" cy="3971600"/>
          </a:xfrm>
          <a:prstGeom prst="rect">
            <a:avLst/>
          </a:prstGeom>
        </p:spPr>
        <p:txBody>
          <a:bodyPr wrap="square">
            <a:spAutoFit/>
          </a:bodyPr>
          <a:lstStyle/>
          <a:p>
            <a:pPr>
              <a:lnSpc>
                <a:spcPct val="150000"/>
              </a:lnSpc>
              <a:spcAft>
                <a:spcPts val="1200"/>
              </a:spcAft>
            </a:pPr>
            <a:r>
              <a:rPr lang="en-CA" sz="1200" dirty="0">
                <a:solidFill>
                  <a:schemeClr val="bg2"/>
                </a:solidFill>
              </a:rPr>
              <a:t>The web application first extracts the user’s public IP address, then get the geolocation from IP address, as per the longitude and latitude details of geolocation the Weather API sends local weather details as a response.</a:t>
            </a:r>
          </a:p>
          <a:p>
            <a:pPr>
              <a:lnSpc>
                <a:spcPct val="150000"/>
              </a:lnSpc>
              <a:spcAft>
                <a:spcPts val="1200"/>
              </a:spcAft>
            </a:pPr>
            <a:r>
              <a:rPr lang="en-CA" sz="1200" dirty="0">
                <a:solidFill>
                  <a:schemeClr val="bg2"/>
                </a:solidFill>
              </a:rPr>
              <a:t>This data is then sent to MongoDB(Cloud storage) and also displayed on the Weather dashboard webpage.</a:t>
            </a:r>
          </a:p>
          <a:p>
            <a:pPr>
              <a:lnSpc>
                <a:spcPct val="150000"/>
              </a:lnSpc>
              <a:spcAft>
                <a:spcPts val="1200"/>
              </a:spcAft>
            </a:pPr>
            <a:r>
              <a:rPr lang="en-CA" sz="1200" dirty="0">
                <a:solidFill>
                  <a:schemeClr val="bg2"/>
                </a:solidFill>
              </a:rPr>
              <a:t>Also, configured stand-alone APIs that </a:t>
            </a:r>
            <a:r>
              <a:rPr lang="en-US" sz="1200" dirty="0"/>
              <a:t>serves data from the live cloud database to </a:t>
            </a:r>
            <a:r>
              <a:rPr lang="en-CA" sz="1200" dirty="0"/>
              <a:t>Get all items, </a:t>
            </a:r>
            <a:r>
              <a:rPr lang="en-US" sz="1200" dirty="0"/>
              <a:t>Get a range of items and </a:t>
            </a:r>
            <a:r>
              <a:rPr lang="en-CA" sz="1200" dirty="0"/>
              <a:t>Get item by ID.</a:t>
            </a:r>
            <a:endParaRPr lang="en-CA" sz="1200" dirty="0">
              <a:solidFill>
                <a:schemeClr val="bg2"/>
              </a:solidFill>
            </a:endParaRPr>
          </a:p>
        </p:txBody>
      </p:sp>
      <p:sp>
        <p:nvSpPr>
          <p:cNvPr id="20" name="Oval 19">
            <a:extLst>
              <a:ext uri="{FF2B5EF4-FFF2-40B4-BE49-F238E27FC236}">
                <a16:creationId xmlns:a16="http://schemas.microsoft.com/office/drawing/2014/main" id="{93881515-B64B-4DE6-9B2E-DFEFFB482A48}"/>
              </a:ext>
            </a:extLst>
          </p:cNvPr>
          <p:cNvSpPr/>
          <p:nvPr/>
        </p:nvSpPr>
        <p:spPr>
          <a:xfrm>
            <a:off x="6464157" y="2343916"/>
            <a:ext cx="875753" cy="87575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E235D1B-EF5A-4D54-A639-B14F7271D780}"/>
              </a:ext>
            </a:extLst>
          </p:cNvPr>
          <p:cNvSpPr/>
          <p:nvPr/>
        </p:nvSpPr>
        <p:spPr>
          <a:xfrm>
            <a:off x="6464157" y="3638331"/>
            <a:ext cx="875753" cy="875753"/>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87FE530-1E7D-4A47-8656-C1F443C99F0F}"/>
              </a:ext>
            </a:extLst>
          </p:cNvPr>
          <p:cNvSpPr/>
          <p:nvPr/>
        </p:nvSpPr>
        <p:spPr>
          <a:xfrm>
            <a:off x="6464157" y="4932747"/>
            <a:ext cx="875753" cy="87575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160ADCCE-62E8-494F-A398-BF98DBA19CFB}"/>
              </a:ext>
            </a:extLst>
          </p:cNvPr>
          <p:cNvSpPr>
            <a:spLocks noChangeAspect="1"/>
          </p:cNvSpPr>
          <p:nvPr/>
        </p:nvSpPr>
        <p:spPr>
          <a:xfrm>
            <a:off x="6660651" y="5112143"/>
            <a:ext cx="482764" cy="457200"/>
          </a:xfrm>
          <a:custGeom>
            <a:avLst/>
            <a:gdLst>
              <a:gd name="connsiteX0" fmla="*/ 266983 w 673965"/>
              <a:gd name="connsiteY0" fmla="*/ 44483 h 638276"/>
              <a:gd name="connsiteX1" fmla="*/ 267155 w 673965"/>
              <a:gd name="connsiteY1" fmla="*/ 44225 h 638276"/>
              <a:gd name="connsiteX2" fmla="*/ 267155 w 673965"/>
              <a:gd name="connsiteY2" fmla="*/ 44139 h 638276"/>
              <a:gd name="connsiteX3" fmla="*/ 296293 w 673965"/>
              <a:gd name="connsiteY3" fmla="*/ 1 h 638276"/>
              <a:gd name="connsiteX4" fmla="*/ 325431 w 673965"/>
              <a:gd name="connsiteY4" fmla="*/ 44139 h 638276"/>
              <a:gd name="connsiteX5" fmla="*/ 325431 w 673965"/>
              <a:gd name="connsiteY5" fmla="*/ 44225 h 638276"/>
              <a:gd name="connsiteX6" fmla="*/ 325604 w 673965"/>
              <a:gd name="connsiteY6" fmla="*/ 44483 h 638276"/>
              <a:gd name="connsiteX7" fmla="*/ 325431 w 673965"/>
              <a:gd name="connsiteY7" fmla="*/ 44483 h 638276"/>
              <a:gd name="connsiteX8" fmla="*/ 296293 w 673965"/>
              <a:gd name="connsiteY8" fmla="*/ 68277 h 638276"/>
              <a:gd name="connsiteX9" fmla="*/ 267242 w 673965"/>
              <a:gd name="connsiteY9" fmla="*/ 44483 h 638276"/>
              <a:gd name="connsiteX10" fmla="*/ 266983 w 673965"/>
              <a:gd name="connsiteY10" fmla="*/ 44483 h 638276"/>
              <a:gd name="connsiteX11" fmla="*/ 89310 w 673965"/>
              <a:gd name="connsiteY11" fmla="*/ 280173 h 638276"/>
              <a:gd name="connsiteX12" fmla="*/ 89310 w 673965"/>
              <a:gd name="connsiteY12" fmla="*/ 280173 h 638276"/>
              <a:gd name="connsiteX13" fmla="*/ 89655 w 673965"/>
              <a:gd name="connsiteY13" fmla="*/ 280346 h 638276"/>
              <a:gd name="connsiteX14" fmla="*/ 89655 w 673965"/>
              <a:gd name="connsiteY14" fmla="*/ 280173 h 638276"/>
              <a:gd name="connsiteX15" fmla="*/ 113362 w 673965"/>
              <a:gd name="connsiteY15" fmla="*/ 251121 h 638276"/>
              <a:gd name="connsiteX16" fmla="*/ 89655 w 673965"/>
              <a:gd name="connsiteY16" fmla="*/ 222070 h 638276"/>
              <a:gd name="connsiteX17" fmla="*/ 89655 w 673965"/>
              <a:gd name="connsiteY17" fmla="*/ 221897 h 638276"/>
              <a:gd name="connsiteX18" fmla="*/ 89397 w 673965"/>
              <a:gd name="connsiteY18" fmla="*/ 222070 h 638276"/>
              <a:gd name="connsiteX19" fmla="*/ 89310 w 673965"/>
              <a:gd name="connsiteY19" fmla="*/ 222070 h 638276"/>
              <a:gd name="connsiteX20" fmla="*/ 45172 w 673965"/>
              <a:gd name="connsiteY20" fmla="*/ 251208 h 638276"/>
              <a:gd name="connsiteX21" fmla="*/ 89310 w 673965"/>
              <a:gd name="connsiteY21" fmla="*/ 280173 h 638276"/>
              <a:gd name="connsiteX22" fmla="*/ 129397 w 673965"/>
              <a:gd name="connsiteY22" fmla="*/ 125346 h 638276"/>
              <a:gd name="connsiteX23" fmla="*/ 129483 w 673965"/>
              <a:gd name="connsiteY23" fmla="*/ 125604 h 638276"/>
              <a:gd name="connsiteX24" fmla="*/ 129569 w 673965"/>
              <a:gd name="connsiteY24" fmla="*/ 125518 h 638276"/>
              <a:gd name="connsiteX25" fmla="*/ 166983 w 673965"/>
              <a:gd name="connsiteY25" fmla="*/ 121725 h 638276"/>
              <a:gd name="connsiteX26" fmla="*/ 170776 w 673965"/>
              <a:gd name="connsiteY26" fmla="*/ 84397 h 638276"/>
              <a:gd name="connsiteX27" fmla="*/ 170948 w 673965"/>
              <a:gd name="connsiteY27" fmla="*/ 84225 h 638276"/>
              <a:gd name="connsiteX28" fmla="*/ 170690 w 673965"/>
              <a:gd name="connsiteY28" fmla="*/ 84139 h 638276"/>
              <a:gd name="connsiteX29" fmla="*/ 170690 w 673965"/>
              <a:gd name="connsiteY29" fmla="*/ 84052 h 638276"/>
              <a:gd name="connsiteX30" fmla="*/ 118879 w 673965"/>
              <a:gd name="connsiteY30" fmla="*/ 73449 h 638276"/>
              <a:gd name="connsiteX31" fmla="*/ 129397 w 673965"/>
              <a:gd name="connsiteY31" fmla="*/ 125346 h 638276"/>
              <a:gd name="connsiteX32" fmla="*/ 129397 w 673965"/>
              <a:gd name="connsiteY32" fmla="*/ 125346 h 638276"/>
              <a:gd name="connsiteX33" fmla="*/ 425517 w 673965"/>
              <a:gd name="connsiteY33" fmla="*/ 121725 h 638276"/>
              <a:gd name="connsiteX34" fmla="*/ 462845 w 673965"/>
              <a:gd name="connsiteY34" fmla="*/ 125518 h 638276"/>
              <a:gd name="connsiteX35" fmla="*/ 463018 w 673965"/>
              <a:gd name="connsiteY35" fmla="*/ 125690 h 638276"/>
              <a:gd name="connsiteX36" fmla="*/ 463104 w 673965"/>
              <a:gd name="connsiteY36" fmla="*/ 125432 h 638276"/>
              <a:gd name="connsiteX37" fmla="*/ 463190 w 673965"/>
              <a:gd name="connsiteY37" fmla="*/ 125346 h 638276"/>
              <a:gd name="connsiteX38" fmla="*/ 473793 w 673965"/>
              <a:gd name="connsiteY38" fmla="*/ 73535 h 638276"/>
              <a:gd name="connsiteX39" fmla="*/ 421983 w 673965"/>
              <a:gd name="connsiteY39" fmla="*/ 84139 h 638276"/>
              <a:gd name="connsiteX40" fmla="*/ 421897 w 673965"/>
              <a:gd name="connsiteY40" fmla="*/ 84225 h 638276"/>
              <a:gd name="connsiteX41" fmla="*/ 421638 w 673965"/>
              <a:gd name="connsiteY41" fmla="*/ 84311 h 638276"/>
              <a:gd name="connsiteX42" fmla="*/ 421724 w 673965"/>
              <a:gd name="connsiteY42" fmla="*/ 84397 h 638276"/>
              <a:gd name="connsiteX43" fmla="*/ 425517 w 673965"/>
              <a:gd name="connsiteY43" fmla="*/ 121725 h 638276"/>
              <a:gd name="connsiteX44" fmla="*/ 673966 w 673965"/>
              <a:gd name="connsiteY44" fmla="*/ 501553 h 638276"/>
              <a:gd name="connsiteX45" fmla="*/ 537242 w 673965"/>
              <a:gd name="connsiteY45" fmla="*/ 638277 h 638276"/>
              <a:gd name="connsiteX46" fmla="*/ 136724 w 673965"/>
              <a:gd name="connsiteY46" fmla="*/ 638277 h 638276"/>
              <a:gd name="connsiteX47" fmla="*/ 0 w 673965"/>
              <a:gd name="connsiteY47" fmla="*/ 501553 h 638276"/>
              <a:gd name="connsiteX48" fmla="*/ 113190 w 673965"/>
              <a:gd name="connsiteY48" fmla="*/ 366984 h 638276"/>
              <a:gd name="connsiteX49" fmla="*/ 142328 w 673965"/>
              <a:gd name="connsiteY49" fmla="*/ 298880 h 638276"/>
              <a:gd name="connsiteX50" fmla="*/ 134741 w 673965"/>
              <a:gd name="connsiteY50" fmla="*/ 251035 h 638276"/>
              <a:gd name="connsiteX51" fmla="*/ 296207 w 673965"/>
              <a:gd name="connsiteY51" fmla="*/ 89570 h 638276"/>
              <a:gd name="connsiteX52" fmla="*/ 445345 w 673965"/>
              <a:gd name="connsiteY52" fmla="*/ 189742 h 638276"/>
              <a:gd name="connsiteX53" fmla="*/ 626293 w 673965"/>
              <a:gd name="connsiteY53" fmla="*/ 373880 h 638276"/>
              <a:gd name="connsiteX54" fmla="*/ 624742 w 673965"/>
              <a:gd name="connsiteY54" fmla="*/ 396811 h 638276"/>
              <a:gd name="connsiteX55" fmla="*/ 673966 w 673965"/>
              <a:gd name="connsiteY55" fmla="*/ 501553 h 638276"/>
              <a:gd name="connsiteX56" fmla="*/ 673966 w 673965"/>
              <a:gd name="connsiteY56" fmla="*/ 501553 h 638276"/>
              <a:gd name="connsiteX57" fmla="*/ 289742 w 673965"/>
              <a:gd name="connsiteY57" fmla="*/ 270087 h 638276"/>
              <a:gd name="connsiteX58" fmla="*/ 339224 w 673965"/>
              <a:gd name="connsiteY58" fmla="*/ 222328 h 638276"/>
              <a:gd name="connsiteX59" fmla="*/ 416983 w 673965"/>
              <a:gd name="connsiteY59" fmla="*/ 191294 h 638276"/>
              <a:gd name="connsiteX60" fmla="*/ 296207 w 673965"/>
              <a:gd name="connsiteY60" fmla="*/ 116208 h 638276"/>
              <a:gd name="connsiteX61" fmla="*/ 161293 w 673965"/>
              <a:gd name="connsiteY61" fmla="*/ 251121 h 638276"/>
              <a:gd name="connsiteX62" fmla="*/ 164224 w 673965"/>
              <a:gd name="connsiteY62" fmla="*/ 278794 h 638276"/>
              <a:gd name="connsiteX63" fmla="*/ 226379 w 673965"/>
              <a:gd name="connsiteY63" fmla="*/ 256294 h 638276"/>
              <a:gd name="connsiteX64" fmla="*/ 289742 w 673965"/>
              <a:gd name="connsiteY64" fmla="*/ 270087 h 638276"/>
              <a:gd name="connsiteX65" fmla="*/ 289742 w 673965"/>
              <a:gd name="connsiteY65" fmla="*/ 270087 h 638276"/>
              <a:gd name="connsiteX66" fmla="*/ 647414 w 673965"/>
              <a:gd name="connsiteY66" fmla="*/ 501553 h 638276"/>
              <a:gd name="connsiteX67" fmla="*/ 602587 w 673965"/>
              <a:gd name="connsiteY67" fmla="*/ 413104 h 638276"/>
              <a:gd name="connsiteX68" fmla="*/ 596035 w 673965"/>
              <a:gd name="connsiteY68" fmla="*/ 408277 h 638276"/>
              <a:gd name="connsiteX69" fmla="*/ 597414 w 673965"/>
              <a:gd name="connsiteY69" fmla="*/ 400259 h 638276"/>
              <a:gd name="connsiteX70" fmla="*/ 599828 w 673965"/>
              <a:gd name="connsiteY70" fmla="*/ 373880 h 638276"/>
              <a:gd name="connsiteX71" fmla="*/ 442242 w 673965"/>
              <a:gd name="connsiteY71" fmla="*/ 216121 h 638276"/>
              <a:gd name="connsiteX72" fmla="*/ 441811 w 673965"/>
              <a:gd name="connsiteY72" fmla="*/ 216121 h 638276"/>
              <a:gd name="connsiteX73" fmla="*/ 373448 w 673965"/>
              <a:gd name="connsiteY73" fmla="*/ 233794 h 638276"/>
              <a:gd name="connsiteX74" fmla="*/ 305776 w 673965"/>
              <a:gd name="connsiteY74" fmla="*/ 294828 h 638276"/>
              <a:gd name="connsiteX75" fmla="*/ 298707 w 673965"/>
              <a:gd name="connsiteY75" fmla="*/ 307070 h 638276"/>
              <a:gd name="connsiteX76" fmla="*/ 286897 w 673965"/>
              <a:gd name="connsiteY76" fmla="*/ 299225 h 638276"/>
              <a:gd name="connsiteX77" fmla="*/ 234310 w 673965"/>
              <a:gd name="connsiteY77" fmla="*/ 283277 h 638276"/>
              <a:gd name="connsiteX78" fmla="*/ 223448 w 673965"/>
              <a:gd name="connsiteY78" fmla="*/ 283966 h 638276"/>
              <a:gd name="connsiteX79" fmla="*/ 139397 w 673965"/>
              <a:gd name="connsiteY79" fmla="*/ 378277 h 638276"/>
              <a:gd name="connsiteX80" fmla="*/ 139397 w 673965"/>
              <a:gd name="connsiteY80" fmla="*/ 390432 h 638276"/>
              <a:gd name="connsiteX81" fmla="*/ 127241 w 673965"/>
              <a:gd name="connsiteY81" fmla="*/ 392070 h 638276"/>
              <a:gd name="connsiteX82" fmla="*/ 26638 w 673965"/>
              <a:gd name="connsiteY82" fmla="*/ 501639 h 638276"/>
              <a:gd name="connsiteX83" fmla="*/ 136724 w 673965"/>
              <a:gd name="connsiteY83" fmla="*/ 611725 h 638276"/>
              <a:gd name="connsiteX84" fmla="*/ 537328 w 673965"/>
              <a:gd name="connsiteY84" fmla="*/ 611725 h 638276"/>
              <a:gd name="connsiteX85" fmla="*/ 647414 w 673965"/>
              <a:gd name="connsiteY85" fmla="*/ 501553 h 638276"/>
              <a:gd name="connsiteX86" fmla="*/ 647414 w 673965"/>
              <a:gd name="connsiteY86" fmla="*/ 501553 h 63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73965" h="638276">
                <a:moveTo>
                  <a:pt x="266983" y="44483"/>
                </a:moveTo>
                <a:lnTo>
                  <a:pt x="267155" y="44225"/>
                </a:lnTo>
                <a:cubicBezTo>
                  <a:pt x="267155" y="44225"/>
                  <a:pt x="267155" y="44139"/>
                  <a:pt x="267155" y="44139"/>
                </a:cubicBezTo>
                <a:cubicBezTo>
                  <a:pt x="267155" y="35604"/>
                  <a:pt x="288879" y="-172"/>
                  <a:pt x="296293" y="1"/>
                </a:cubicBezTo>
                <a:cubicBezTo>
                  <a:pt x="303707" y="87"/>
                  <a:pt x="325431" y="35690"/>
                  <a:pt x="325431" y="44139"/>
                </a:cubicBezTo>
                <a:lnTo>
                  <a:pt x="325431" y="44225"/>
                </a:lnTo>
                <a:lnTo>
                  <a:pt x="325604" y="44483"/>
                </a:lnTo>
                <a:lnTo>
                  <a:pt x="325431" y="44483"/>
                </a:lnTo>
                <a:cubicBezTo>
                  <a:pt x="325173" y="57587"/>
                  <a:pt x="312328" y="68277"/>
                  <a:pt x="296293" y="68277"/>
                </a:cubicBezTo>
                <a:cubicBezTo>
                  <a:pt x="280345" y="68277"/>
                  <a:pt x="267414" y="57673"/>
                  <a:pt x="267242" y="44483"/>
                </a:cubicBezTo>
                <a:lnTo>
                  <a:pt x="266983" y="44483"/>
                </a:lnTo>
                <a:close/>
                <a:moveTo>
                  <a:pt x="89310" y="280173"/>
                </a:moveTo>
                <a:cubicBezTo>
                  <a:pt x="89397" y="280173"/>
                  <a:pt x="89397" y="280173"/>
                  <a:pt x="89310" y="280173"/>
                </a:cubicBezTo>
                <a:lnTo>
                  <a:pt x="89655" y="280346"/>
                </a:lnTo>
                <a:lnTo>
                  <a:pt x="89655" y="280173"/>
                </a:lnTo>
                <a:cubicBezTo>
                  <a:pt x="102759" y="279915"/>
                  <a:pt x="113362" y="267070"/>
                  <a:pt x="113362" y="251121"/>
                </a:cubicBezTo>
                <a:cubicBezTo>
                  <a:pt x="113362" y="235173"/>
                  <a:pt x="102759" y="222242"/>
                  <a:pt x="89655" y="222070"/>
                </a:cubicBezTo>
                <a:lnTo>
                  <a:pt x="89655" y="221897"/>
                </a:lnTo>
                <a:lnTo>
                  <a:pt x="89397" y="222070"/>
                </a:lnTo>
                <a:cubicBezTo>
                  <a:pt x="89397" y="222070"/>
                  <a:pt x="89310" y="222070"/>
                  <a:pt x="89310" y="222070"/>
                </a:cubicBezTo>
                <a:cubicBezTo>
                  <a:pt x="80862" y="222070"/>
                  <a:pt x="45259" y="243794"/>
                  <a:pt x="45172" y="251208"/>
                </a:cubicBezTo>
                <a:cubicBezTo>
                  <a:pt x="45086" y="258363"/>
                  <a:pt x="80862" y="280173"/>
                  <a:pt x="89310" y="280173"/>
                </a:cubicBezTo>
                <a:close/>
                <a:moveTo>
                  <a:pt x="129397" y="125346"/>
                </a:moveTo>
                <a:lnTo>
                  <a:pt x="129483" y="125604"/>
                </a:lnTo>
                <a:lnTo>
                  <a:pt x="129569" y="125518"/>
                </a:lnTo>
                <a:cubicBezTo>
                  <a:pt x="139052" y="134656"/>
                  <a:pt x="155690" y="133018"/>
                  <a:pt x="166983" y="121725"/>
                </a:cubicBezTo>
                <a:cubicBezTo>
                  <a:pt x="178276" y="110432"/>
                  <a:pt x="179914" y="93794"/>
                  <a:pt x="170776" y="84397"/>
                </a:cubicBezTo>
                <a:lnTo>
                  <a:pt x="170948" y="84225"/>
                </a:lnTo>
                <a:lnTo>
                  <a:pt x="170690" y="84139"/>
                </a:lnTo>
                <a:cubicBezTo>
                  <a:pt x="170690" y="84139"/>
                  <a:pt x="170690" y="84052"/>
                  <a:pt x="170690" y="84052"/>
                </a:cubicBezTo>
                <a:cubicBezTo>
                  <a:pt x="164655" y="78018"/>
                  <a:pt x="124138" y="68277"/>
                  <a:pt x="118879" y="73449"/>
                </a:cubicBezTo>
                <a:cubicBezTo>
                  <a:pt x="113448" y="78708"/>
                  <a:pt x="123362" y="119311"/>
                  <a:pt x="129397" y="125346"/>
                </a:cubicBezTo>
                <a:cubicBezTo>
                  <a:pt x="129397" y="125346"/>
                  <a:pt x="129397" y="125346"/>
                  <a:pt x="129397" y="125346"/>
                </a:cubicBezTo>
                <a:close/>
                <a:moveTo>
                  <a:pt x="425517" y="121725"/>
                </a:moveTo>
                <a:cubicBezTo>
                  <a:pt x="436811" y="133018"/>
                  <a:pt x="453449" y="134656"/>
                  <a:pt x="462845" y="125518"/>
                </a:cubicBezTo>
                <a:lnTo>
                  <a:pt x="463018" y="125690"/>
                </a:lnTo>
                <a:lnTo>
                  <a:pt x="463104" y="125432"/>
                </a:lnTo>
                <a:cubicBezTo>
                  <a:pt x="463104" y="125432"/>
                  <a:pt x="463190" y="125432"/>
                  <a:pt x="463190" y="125346"/>
                </a:cubicBezTo>
                <a:cubicBezTo>
                  <a:pt x="469138" y="119397"/>
                  <a:pt x="478966" y="78794"/>
                  <a:pt x="473793" y="73535"/>
                </a:cubicBezTo>
                <a:cubicBezTo>
                  <a:pt x="468621" y="68277"/>
                  <a:pt x="428018" y="78190"/>
                  <a:pt x="421983" y="84139"/>
                </a:cubicBezTo>
                <a:cubicBezTo>
                  <a:pt x="421897" y="84139"/>
                  <a:pt x="421897" y="84139"/>
                  <a:pt x="421897" y="84225"/>
                </a:cubicBezTo>
                <a:lnTo>
                  <a:pt x="421638" y="84311"/>
                </a:lnTo>
                <a:lnTo>
                  <a:pt x="421724" y="84397"/>
                </a:lnTo>
                <a:cubicBezTo>
                  <a:pt x="412586" y="93794"/>
                  <a:pt x="414224" y="110432"/>
                  <a:pt x="425517" y="121725"/>
                </a:cubicBezTo>
                <a:close/>
                <a:moveTo>
                  <a:pt x="673966" y="501553"/>
                </a:moveTo>
                <a:cubicBezTo>
                  <a:pt x="673966" y="576897"/>
                  <a:pt x="612673" y="638277"/>
                  <a:pt x="537242" y="638277"/>
                </a:cubicBezTo>
                <a:lnTo>
                  <a:pt x="136724" y="638277"/>
                </a:lnTo>
                <a:cubicBezTo>
                  <a:pt x="61293" y="638277"/>
                  <a:pt x="0" y="576984"/>
                  <a:pt x="0" y="501553"/>
                </a:cubicBezTo>
                <a:cubicBezTo>
                  <a:pt x="0" y="434053"/>
                  <a:pt x="47845" y="378104"/>
                  <a:pt x="113190" y="366984"/>
                </a:cubicBezTo>
                <a:cubicBezTo>
                  <a:pt x="115690" y="341035"/>
                  <a:pt x="126293" y="317501"/>
                  <a:pt x="142328" y="298880"/>
                </a:cubicBezTo>
                <a:cubicBezTo>
                  <a:pt x="137414" y="283190"/>
                  <a:pt x="134741" y="267156"/>
                  <a:pt x="134741" y="251035"/>
                </a:cubicBezTo>
                <a:cubicBezTo>
                  <a:pt x="134741" y="161983"/>
                  <a:pt x="207155" y="89570"/>
                  <a:pt x="296207" y="89570"/>
                </a:cubicBezTo>
                <a:cubicBezTo>
                  <a:pt x="361897" y="89570"/>
                  <a:pt x="420604" y="129483"/>
                  <a:pt x="445345" y="189742"/>
                </a:cubicBezTo>
                <a:cubicBezTo>
                  <a:pt x="545431" y="191552"/>
                  <a:pt x="626293" y="273449"/>
                  <a:pt x="626293" y="373880"/>
                </a:cubicBezTo>
                <a:cubicBezTo>
                  <a:pt x="626293" y="381208"/>
                  <a:pt x="625776" y="388794"/>
                  <a:pt x="624742" y="396811"/>
                </a:cubicBezTo>
                <a:cubicBezTo>
                  <a:pt x="656121" y="422846"/>
                  <a:pt x="673966" y="460604"/>
                  <a:pt x="673966" y="501553"/>
                </a:cubicBezTo>
                <a:lnTo>
                  <a:pt x="673966" y="501553"/>
                </a:lnTo>
                <a:close/>
                <a:moveTo>
                  <a:pt x="289742" y="270087"/>
                </a:moveTo>
                <a:cubicBezTo>
                  <a:pt x="299224" y="257070"/>
                  <a:pt x="315086" y="238621"/>
                  <a:pt x="339224" y="222328"/>
                </a:cubicBezTo>
                <a:cubicBezTo>
                  <a:pt x="369914" y="201639"/>
                  <a:pt x="399569" y="194225"/>
                  <a:pt x="416983" y="191294"/>
                </a:cubicBezTo>
                <a:cubicBezTo>
                  <a:pt x="394483" y="145777"/>
                  <a:pt x="347845" y="116208"/>
                  <a:pt x="296207" y="116208"/>
                </a:cubicBezTo>
                <a:cubicBezTo>
                  <a:pt x="221810" y="116208"/>
                  <a:pt x="161293" y="176725"/>
                  <a:pt x="161293" y="251121"/>
                </a:cubicBezTo>
                <a:cubicBezTo>
                  <a:pt x="161293" y="260346"/>
                  <a:pt x="162241" y="269656"/>
                  <a:pt x="164224" y="278794"/>
                </a:cubicBezTo>
                <a:cubicBezTo>
                  <a:pt x="172673" y="272587"/>
                  <a:pt x="194655" y="258277"/>
                  <a:pt x="226379" y="256294"/>
                </a:cubicBezTo>
                <a:cubicBezTo>
                  <a:pt x="257414" y="254225"/>
                  <a:pt x="280517" y="265087"/>
                  <a:pt x="289742" y="270087"/>
                </a:cubicBezTo>
                <a:lnTo>
                  <a:pt x="289742" y="270087"/>
                </a:lnTo>
                <a:close/>
                <a:moveTo>
                  <a:pt x="647414" y="501553"/>
                </a:moveTo>
                <a:cubicBezTo>
                  <a:pt x="647414" y="466380"/>
                  <a:pt x="631035" y="434139"/>
                  <a:pt x="602587" y="413104"/>
                </a:cubicBezTo>
                <a:lnTo>
                  <a:pt x="596035" y="408277"/>
                </a:lnTo>
                <a:lnTo>
                  <a:pt x="597414" y="400259"/>
                </a:lnTo>
                <a:cubicBezTo>
                  <a:pt x="599052" y="390777"/>
                  <a:pt x="599828" y="382156"/>
                  <a:pt x="599828" y="373880"/>
                </a:cubicBezTo>
                <a:cubicBezTo>
                  <a:pt x="599828" y="286984"/>
                  <a:pt x="529138" y="216208"/>
                  <a:pt x="442242" y="216121"/>
                </a:cubicBezTo>
                <a:lnTo>
                  <a:pt x="441811" y="216121"/>
                </a:lnTo>
                <a:cubicBezTo>
                  <a:pt x="426552" y="216811"/>
                  <a:pt x="401121" y="220001"/>
                  <a:pt x="373448" y="233794"/>
                </a:cubicBezTo>
                <a:cubicBezTo>
                  <a:pt x="335431" y="252759"/>
                  <a:pt x="314569" y="281121"/>
                  <a:pt x="305776" y="294828"/>
                </a:cubicBezTo>
                <a:lnTo>
                  <a:pt x="298707" y="307070"/>
                </a:lnTo>
                <a:lnTo>
                  <a:pt x="286897" y="299225"/>
                </a:lnTo>
                <a:cubicBezTo>
                  <a:pt x="271293" y="288794"/>
                  <a:pt x="253104" y="283277"/>
                  <a:pt x="234310" y="283277"/>
                </a:cubicBezTo>
                <a:cubicBezTo>
                  <a:pt x="231035" y="283277"/>
                  <a:pt x="223793" y="283880"/>
                  <a:pt x="223448" y="283966"/>
                </a:cubicBezTo>
                <a:cubicBezTo>
                  <a:pt x="176207" y="289397"/>
                  <a:pt x="139397" y="329570"/>
                  <a:pt x="139397" y="378277"/>
                </a:cubicBezTo>
                <a:lnTo>
                  <a:pt x="139397" y="390432"/>
                </a:lnTo>
                <a:lnTo>
                  <a:pt x="127241" y="392070"/>
                </a:lnTo>
                <a:cubicBezTo>
                  <a:pt x="70776" y="396897"/>
                  <a:pt x="26638" y="445087"/>
                  <a:pt x="26638" y="501639"/>
                </a:cubicBezTo>
                <a:cubicBezTo>
                  <a:pt x="26638" y="562328"/>
                  <a:pt x="76035" y="611725"/>
                  <a:pt x="136724" y="611725"/>
                </a:cubicBezTo>
                <a:lnTo>
                  <a:pt x="537328" y="611725"/>
                </a:lnTo>
                <a:cubicBezTo>
                  <a:pt x="598018" y="611639"/>
                  <a:pt x="647414" y="562328"/>
                  <a:pt x="647414" y="501553"/>
                </a:cubicBezTo>
                <a:lnTo>
                  <a:pt x="647414" y="501553"/>
                </a:lnTo>
                <a:close/>
              </a:path>
            </a:pathLst>
          </a:custGeom>
          <a:solidFill>
            <a:schemeClr val="accent4"/>
          </a:solidFill>
          <a:ln w="8617"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8B426F1-67A6-4B97-A807-E3D3B7C04C15}"/>
              </a:ext>
            </a:extLst>
          </p:cNvPr>
          <p:cNvSpPr>
            <a:spLocks noChangeAspect="1"/>
          </p:cNvSpPr>
          <p:nvPr/>
        </p:nvSpPr>
        <p:spPr>
          <a:xfrm>
            <a:off x="6655497" y="3853532"/>
            <a:ext cx="493073" cy="457200"/>
          </a:xfrm>
          <a:custGeom>
            <a:avLst/>
            <a:gdLst>
              <a:gd name="connsiteX0" fmla="*/ 693104 w 747672"/>
              <a:gd name="connsiteY0" fmla="*/ 229828 h 693276"/>
              <a:gd name="connsiteX1" fmla="*/ 694828 w 747672"/>
              <a:gd name="connsiteY1" fmla="*/ 204483 h 693276"/>
              <a:gd name="connsiteX2" fmla="*/ 490345 w 747672"/>
              <a:gd name="connsiteY2" fmla="*/ 0 h 693276"/>
              <a:gd name="connsiteX3" fmla="*/ 321466 w 747672"/>
              <a:gd name="connsiteY3" fmla="*/ 89397 h 693276"/>
              <a:gd name="connsiteX4" fmla="*/ 259742 w 747672"/>
              <a:gd name="connsiteY4" fmla="*/ 74483 h 693276"/>
              <a:gd name="connsiteX5" fmla="*/ 125517 w 747672"/>
              <a:gd name="connsiteY5" fmla="*/ 196897 h 693276"/>
              <a:gd name="connsiteX6" fmla="*/ 0 w 747672"/>
              <a:gd name="connsiteY6" fmla="*/ 346207 h 693276"/>
              <a:gd name="connsiteX7" fmla="*/ 151638 w 747672"/>
              <a:gd name="connsiteY7" fmla="*/ 497845 h 693276"/>
              <a:gd name="connsiteX8" fmla="*/ 596035 w 747672"/>
              <a:gd name="connsiteY8" fmla="*/ 497845 h 693276"/>
              <a:gd name="connsiteX9" fmla="*/ 747673 w 747672"/>
              <a:gd name="connsiteY9" fmla="*/ 346207 h 693276"/>
              <a:gd name="connsiteX10" fmla="*/ 693104 w 747672"/>
              <a:gd name="connsiteY10" fmla="*/ 229828 h 693276"/>
              <a:gd name="connsiteX11" fmla="*/ 693104 w 747672"/>
              <a:gd name="connsiteY11" fmla="*/ 229828 h 693276"/>
              <a:gd name="connsiteX12" fmla="*/ 595949 w 747672"/>
              <a:gd name="connsiteY12" fmla="*/ 468276 h 693276"/>
              <a:gd name="connsiteX13" fmla="*/ 151552 w 747672"/>
              <a:gd name="connsiteY13" fmla="*/ 468276 h 693276"/>
              <a:gd name="connsiteX14" fmla="*/ 29397 w 747672"/>
              <a:gd name="connsiteY14" fmla="*/ 346121 h 693276"/>
              <a:gd name="connsiteX15" fmla="*/ 140862 w 747672"/>
              <a:gd name="connsiteY15" fmla="*/ 224569 h 693276"/>
              <a:gd name="connsiteX16" fmla="*/ 154310 w 747672"/>
              <a:gd name="connsiteY16" fmla="*/ 222759 h 693276"/>
              <a:gd name="connsiteX17" fmla="*/ 154310 w 747672"/>
              <a:gd name="connsiteY17" fmla="*/ 209224 h 693276"/>
              <a:gd name="connsiteX18" fmla="*/ 259655 w 747672"/>
              <a:gd name="connsiteY18" fmla="*/ 103879 h 693276"/>
              <a:gd name="connsiteX19" fmla="*/ 318017 w 747672"/>
              <a:gd name="connsiteY19" fmla="*/ 121552 h 693276"/>
              <a:gd name="connsiteX20" fmla="*/ 331121 w 747672"/>
              <a:gd name="connsiteY20" fmla="*/ 130259 h 693276"/>
              <a:gd name="connsiteX21" fmla="*/ 338966 w 747672"/>
              <a:gd name="connsiteY21" fmla="*/ 116724 h 693276"/>
              <a:gd name="connsiteX22" fmla="*/ 490259 w 747672"/>
              <a:gd name="connsiteY22" fmla="*/ 29483 h 693276"/>
              <a:gd name="connsiteX23" fmla="*/ 665259 w 747672"/>
              <a:gd name="connsiteY23" fmla="*/ 204483 h 693276"/>
              <a:gd name="connsiteX24" fmla="*/ 662587 w 747672"/>
              <a:gd name="connsiteY24" fmla="*/ 233707 h 693276"/>
              <a:gd name="connsiteX25" fmla="*/ 661121 w 747672"/>
              <a:gd name="connsiteY25" fmla="*/ 242673 h 693276"/>
              <a:gd name="connsiteX26" fmla="*/ 668449 w 747672"/>
              <a:gd name="connsiteY26" fmla="*/ 248017 h 693276"/>
              <a:gd name="connsiteX27" fmla="*/ 718190 w 747672"/>
              <a:gd name="connsiteY27" fmla="*/ 346207 h 693276"/>
              <a:gd name="connsiteX28" fmla="*/ 595949 w 747672"/>
              <a:gd name="connsiteY28" fmla="*/ 468276 h 693276"/>
              <a:gd name="connsiteX29" fmla="*/ 595949 w 747672"/>
              <a:gd name="connsiteY29" fmla="*/ 468276 h 693276"/>
              <a:gd name="connsiteX30" fmla="*/ 215259 w 747672"/>
              <a:gd name="connsiteY30" fmla="*/ 663793 h 693276"/>
              <a:gd name="connsiteX31" fmla="*/ 185776 w 747672"/>
              <a:gd name="connsiteY31" fmla="*/ 693276 h 693276"/>
              <a:gd name="connsiteX32" fmla="*/ 156293 w 747672"/>
              <a:gd name="connsiteY32" fmla="*/ 663793 h 693276"/>
              <a:gd name="connsiteX33" fmla="*/ 185776 w 747672"/>
              <a:gd name="connsiteY33" fmla="*/ 634311 h 693276"/>
              <a:gd name="connsiteX34" fmla="*/ 215259 w 747672"/>
              <a:gd name="connsiteY34" fmla="*/ 663793 h 693276"/>
              <a:gd name="connsiteX35" fmla="*/ 305086 w 747672"/>
              <a:gd name="connsiteY35" fmla="*/ 547069 h 693276"/>
              <a:gd name="connsiteX36" fmla="*/ 285431 w 747672"/>
              <a:gd name="connsiteY36" fmla="*/ 566724 h 693276"/>
              <a:gd name="connsiteX37" fmla="*/ 265776 w 747672"/>
              <a:gd name="connsiteY37" fmla="*/ 547069 h 693276"/>
              <a:gd name="connsiteX38" fmla="*/ 285431 w 747672"/>
              <a:gd name="connsiteY38" fmla="*/ 527414 h 693276"/>
              <a:gd name="connsiteX39" fmla="*/ 305086 w 747672"/>
              <a:gd name="connsiteY39" fmla="*/ 547069 h 693276"/>
              <a:gd name="connsiteX40" fmla="*/ 413793 w 747672"/>
              <a:gd name="connsiteY40" fmla="*/ 657586 h 693276"/>
              <a:gd name="connsiteX41" fmla="*/ 384311 w 747672"/>
              <a:gd name="connsiteY41" fmla="*/ 687069 h 693276"/>
              <a:gd name="connsiteX42" fmla="*/ 354828 w 747672"/>
              <a:gd name="connsiteY42" fmla="*/ 657586 h 693276"/>
              <a:gd name="connsiteX43" fmla="*/ 384311 w 747672"/>
              <a:gd name="connsiteY43" fmla="*/ 628104 h 693276"/>
              <a:gd name="connsiteX44" fmla="*/ 413793 w 747672"/>
              <a:gd name="connsiteY44" fmla="*/ 657586 h 693276"/>
              <a:gd name="connsiteX45" fmla="*/ 612673 w 747672"/>
              <a:gd name="connsiteY45" fmla="*/ 657586 h 693276"/>
              <a:gd name="connsiteX46" fmla="*/ 583190 w 747672"/>
              <a:gd name="connsiteY46" fmla="*/ 687069 h 693276"/>
              <a:gd name="connsiteX47" fmla="*/ 553707 w 747672"/>
              <a:gd name="connsiteY47" fmla="*/ 657586 h 693276"/>
              <a:gd name="connsiteX48" fmla="*/ 583190 w 747672"/>
              <a:gd name="connsiteY48" fmla="*/ 628104 h 693276"/>
              <a:gd name="connsiteX49" fmla="*/ 612673 w 747672"/>
              <a:gd name="connsiteY49" fmla="*/ 657586 h 693276"/>
              <a:gd name="connsiteX50" fmla="*/ 503104 w 747672"/>
              <a:gd name="connsiteY50" fmla="*/ 547069 h 693276"/>
              <a:gd name="connsiteX51" fmla="*/ 483449 w 747672"/>
              <a:gd name="connsiteY51" fmla="*/ 566724 h 693276"/>
              <a:gd name="connsiteX52" fmla="*/ 463793 w 747672"/>
              <a:gd name="connsiteY52" fmla="*/ 547069 h 693276"/>
              <a:gd name="connsiteX53" fmla="*/ 483449 w 747672"/>
              <a:gd name="connsiteY53" fmla="*/ 527414 h 693276"/>
              <a:gd name="connsiteX54" fmla="*/ 503104 w 747672"/>
              <a:gd name="connsiteY54" fmla="*/ 547069 h 69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47672" h="693276">
                <a:moveTo>
                  <a:pt x="693104" y="229828"/>
                </a:moveTo>
                <a:cubicBezTo>
                  <a:pt x="694225" y="220948"/>
                  <a:pt x="694828" y="212586"/>
                  <a:pt x="694828" y="204483"/>
                </a:cubicBezTo>
                <a:cubicBezTo>
                  <a:pt x="694828" y="91724"/>
                  <a:pt x="603104" y="0"/>
                  <a:pt x="490345" y="0"/>
                </a:cubicBezTo>
                <a:cubicBezTo>
                  <a:pt x="422845" y="0"/>
                  <a:pt x="359397" y="33879"/>
                  <a:pt x="321466" y="89397"/>
                </a:cubicBezTo>
                <a:cubicBezTo>
                  <a:pt x="302414" y="79569"/>
                  <a:pt x="281379" y="74483"/>
                  <a:pt x="259742" y="74483"/>
                </a:cubicBezTo>
                <a:cubicBezTo>
                  <a:pt x="189741" y="74483"/>
                  <a:pt x="132069" y="128104"/>
                  <a:pt x="125517" y="196897"/>
                </a:cubicBezTo>
                <a:cubicBezTo>
                  <a:pt x="53104" y="209310"/>
                  <a:pt x="0" y="271379"/>
                  <a:pt x="0" y="346207"/>
                </a:cubicBezTo>
                <a:cubicBezTo>
                  <a:pt x="0" y="429828"/>
                  <a:pt x="68017" y="497845"/>
                  <a:pt x="151638" y="497845"/>
                </a:cubicBezTo>
                <a:lnTo>
                  <a:pt x="596035" y="497845"/>
                </a:lnTo>
                <a:cubicBezTo>
                  <a:pt x="679656" y="497845"/>
                  <a:pt x="747673" y="429828"/>
                  <a:pt x="747673" y="346207"/>
                </a:cubicBezTo>
                <a:cubicBezTo>
                  <a:pt x="747673" y="300690"/>
                  <a:pt x="727931" y="258793"/>
                  <a:pt x="693104" y="229828"/>
                </a:cubicBezTo>
                <a:lnTo>
                  <a:pt x="693104" y="229828"/>
                </a:lnTo>
                <a:close/>
                <a:moveTo>
                  <a:pt x="595949" y="468276"/>
                </a:moveTo>
                <a:lnTo>
                  <a:pt x="151552" y="468276"/>
                </a:lnTo>
                <a:cubicBezTo>
                  <a:pt x="84224" y="468276"/>
                  <a:pt x="29397" y="413448"/>
                  <a:pt x="29397" y="346121"/>
                </a:cubicBezTo>
                <a:cubicBezTo>
                  <a:pt x="29397" y="282328"/>
                  <a:pt x="77328" y="230086"/>
                  <a:pt x="140862" y="224569"/>
                </a:cubicBezTo>
                <a:lnTo>
                  <a:pt x="154310" y="222759"/>
                </a:lnTo>
                <a:lnTo>
                  <a:pt x="154310" y="209224"/>
                </a:lnTo>
                <a:cubicBezTo>
                  <a:pt x="154310" y="151121"/>
                  <a:pt x="201552" y="103879"/>
                  <a:pt x="259655" y="103879"/>
                </a:cubicBezTo>
                <a:cubicBezTo>
                  <a:pt x="280517" y="103879"/>
                  <a:pt x="300690" y="110000"/>
                  <a:pt x="318017" y="121552"/>
                </a:cubicBezTo>
                <a:lnTo>
                  <a:pt x="331121" y="130259"/>
                </a:lnTo>
                <a:lnTo>
                  <a:pt x="338966" y="116724"/>
                </a:lnTo>
                <a:cubicBezTo>
                  <a:pt x="370259" y="62931"/>
                  <a:pt x="428190" y="29483"/>
                  <a:pt x="490259" y="29483"/>
                </a:cubicBezTo>
                <a:cubicBezTo>
                  <a:pt x="586724" y="29483"/>
                  <a:pt x="665259" y="108017"/>
                  <a:pt x="665259" y="204483"/>
                </a:cubicBezTo>
                <a:cubicBezTo>
                  <a:pt x="665259" y="213621"/>
                  <a:pt x="664397" y="223190"/>
                  <a:pt x="662587" y="233707"/>
                </a:cubicBezTo>
                <a:lnTo>
                  <a:pt x="661121" y="242673"/>
                </a:lnTo>
                <a:lnTo>
                  <a:pt x="668449" y="248017"/>
                </a:lnTo>
                <a:cubicBezTo>
                  <a:pt x="700087" y="271379"/>
                  <a:pt x="718190" y="307155"/>
                  <a:pt x="718190" y="346207"/>
                </a:cubicBezTo>
                <a:cubicBezTo>
                  <a:pt x="718190" y="413535"/>
                  <a:pt x="663362" y="468276"/>
                  <a:pt x="595949" y="468276"/>
                </a:cubicBezTo>
                <a:lnTo>
                  <a:pt x="595949" y="468276"/>
                </a:lnTo>
                <a:close/>
                <a:moveTo>
                  <a:pt x="215259" y="663793"/>
                </a:moveTo>
                <a:cubicBezTo>
                  <a:pt x="215259" y="680086"/>
                  <a:pt x="202069" y="693276"/>
                  <a:pt x="185776" y="693276"/>
                </a:cubicBezTo>
                <a:cubicBezTo>
                  <a:pt x="169483" y="693276"/>
                  <a:pt x="156293" y="680086"/>
                  <a:pt x="156293" y="663793"/>
                </a:cubicBezTo>
                <a:cubicBezTo>
                  <a:pt x="156293" y="647500"/>
                  <a:pt x="169483" y="634311"/>
                  <a:pt x="185776" y="634311"/>
                </a:cubicBezTo>
                <a:cubicBezTo>
                  <a:pt x="202069" y="634311"/>
                  <a:pt x="215259" y="647500"/>
                  <a:pt x="215259" y="663793"/>
                </a:cubicBezTo>
                <a:close/>
                <a:moveTo>
                  <a:pt x="305086" y="547069"/>
                </a:moveTo>
                <a:cubicBezTo>
                  <a:pt x="305086" y="557931"/>
                  <a:pt x="296293" y="566724"/>
                  <a:pt x="285431" y="566724"/>
                </a:cubicBezTo>
                <a:cubicBezTo>
                  <a:pt x="274569" y="566724"/>
                  <a:pt x="265776" y="557931"/>
                  <a:pt x="265776" y="547069"/>
                </a:cubicBezTo>
                <a:cubicBezTo>
                  <a:pt x="265776" y="536207"/>
                  <a:pt x="274569" y="527414"/>
                  <a:pt x="285431" y="527414"/>
                </a:cubicBezTo>
                <a:cubicBezTo>
                  <a:pt x="296293" y="527414"/>
                  <a:pt x="305086" y="536207"/>
                  <a:pt x="305086" y="547069"/>
                </a:cubicBezTo>
                <a:close/>
                <a:moveTo>
                  <a:pt x="413793" y="657586"/>
                </a:moveTo>
                <a:cubicBezTo>
                  <a:pt x="413793" y="673880"/>
                  <a:pt x="400604" y="687069"/>
                  <a:pt x="384311" y="687069"/>
                </a:cubicBezTo>
                <a:cubicBezTo>
                  <a:pt x="368017" y="687069"/>
                  <a:pt x="354828" y="673880"/>
                  <a:pt x="354828" y="657586"/>
                </a:cubicBezTo>
                <a:cubicBezTo>
                  <a:pt x="354828" y="641293"/>
                  <a:pt x="368017" y="628104"/>
                  <a:pt x="384311" y="628104"/>
                </a:cubicBezTo>
                <a:cubicBezTo>
                  <a:pt x="400604" y="628190"/>
                  <a:pt x="413793" y="641293"/>
                  <a:pt x="413793" y="657586"/>
                </a:cubicBezTo>
                <a:close/>
                <a:moveTo>
                  <a:pt x="612673" y="657586"/>
                </a:moveTo>
                <a:cubicBezTo>
                  <a:pt x="612673" y="673880"/>
                  <a:pt x="599483" y="687069"/>
                  <a:pt x="583190" y="687069"/>
                </a:cubicBezTo>
                <a:cubicBezTo>
                  <a:pt x="566897" y="687069"/>
                  <a:pt x="553707" y="673880"/>
                  <a:pt x="553707" y="657586"/>
                </a:cubicBezTo>
                <a:cubicBezTo>
                  <a:pt x="553707" y="641293"/>
                  <a:pt x="566897" y="628104"/>
                  <a:pt x="583190" y="628104"/>
                </a:cubicBezTo>
                <a:cubicBezTo>
                  <a:pt x="599483" y="628104"/>
                  <a:pt x="612673" y="641293"/>
                  <a:pt x="612673" y="657586"/>
                </a:cubicBezTo>
                <a:close/>
                <a:moveTo>
                  <a:pt x="503104" y="547069"/>
                </a:moveTo>
                <a:cubicBezTo>
                  <a:pt x="503104" y="557931"/>
                  <a:pt x="494311" y="566724"/>
                  <a:pt x="483449" y="566724"/>
                </a:cubicBezTo>
                <a:cubicBezTo>
                  <a:pt x="472587" y="566724"/>
                  <a:pt x="463793" y="557931"/>
                  <a:pt x="463793" y="547069"/>
                </a:cubicBezTo>
                <a:cubicBezTo>
                  <a:pt x="463793" y="536207"/>
                  <a:pt x="472587" y="527414"/>
                  <a:pt x="483449" y="527414"/>
                </a:cubicBezTo>
                <a:cubicBezTo>
                  <a:pt x="494311" y="527414"/>
                  <a:pt x="503104" y="536207"/>
                  <a:pt x="503104" y="547069"/>
                </a:cubicBezTo>
                <a:close/>
              </a:path>
            </a:pathLst>
          </a:custGeom>
          <a:solidFill>
            <a:schemeClr val="accent3"/>
          </a:solidFill>
          <a:ln w="8617"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4D2C1BA-41E3-4EB5-BF9C-954F7735AC9A}"/>
              </a:ext>
            </a:extLst>
          </p:cNvPr>
          <p:cNvSpPr>
            <a:spLocks noChangeAspect="1"/>
          </p:cNvSpPr>
          <p:nvPr/>
        </p:nvSpPr>
        <p:spPr>
          <a:xfrm>
            <a:off x="6685068" y="2566605"/>
            <a:ext cx="433930" cy="457200"/>
          </a:xfrm>
          <a:custGeom>
            <a:avLst/>
            <a:gdLst>
              <a:gd name="connsiteX0" fmla="*/ 598810 w 629844"/>
              <a:gd name="connsiteY0" fmla="*/ 486811 h 663620"/>
              <a:gd name="connsiteX1" fmla="*/ 530275 w 629844"/>
              <a:gd name="connsiteY1" fmla="*/ 495345 h 663620"/>
              <a:gd name="connsiteX2" fmla="*/ 260447 w 629844"/>
              <a:gd name="connsiteY2" fmla="*/ 288793 h 663620"/>
              <a:gd name="connsiteX3" fmla="*/ 327258 w 629844"/>
              <a:gd name="connsiteY3" fmla="*/ 23276 h 663620"/>
              <a:gd name="connsiteX4" fmla="*/ 349240 w 629844"/>
              <a:gd name="connsiteY4" fmla="*/ 0 h 663620"/>
              <a:gd name="connsiteX5" fmla="*/ 317258 w 629844"/>
              <a:gd name="connsiteY5" fmla="*/ 1379 h 663620"/>
              <a:gd name="connsiteX6" fmla="*/ 244585 w 629844"/>
              <a:gd name="connsiteY6" fmla="*/ 12586 h 663620"/>
              <a:gd name="connsiteX7" fmla="*/ 11568 w 629844"/>
              <a:gd name="connsiteY7" fmla="*/ 418966 h 663620"/>
              <a:gd name="connsiteX8" fmla="*/ 331051 w 629844"/>
              <a:gd name="connsiteY8" fmla="*/ 663621 h 663620"/>
              <a:gd name="connsiteX9" fmla="*/ 417861 w 629844"/>
              <a:gd name="connsiteY9" fmla="*/ 651983 h 663620"/>
              <a:gd name="connsiteX10" fmla="*/ 612948 w 629844"/>
              <a:gd name="connsiteY10" fmla="*/ 506293 h 663620"/>
              <a:gd name="connsiteX11" fmla="*/ 629844 w 629844"/>
              <a:gd name="connsiteY11" fmla="*/ 479052 h 663620"/>
              <a:gd name="connsiteX12" fmla="*/ 598810 w 629844"/>
              <a:gd name="connsiteY12" fmla="*/ 486811 h 663620"/>
              <a:gd name="connsiteX13" fmla="*/ 411137 w 629844"/>
              <a:gd name="connsiteY13" fmla="*/ 626897 h 663620"/>
              <a:gd name="connsiteX14" fmla="*/ 331137 w 629844"/>
              <a:gd name="connsiteY14" fmla="*/ 637586 h 663620"/>
              <a:gd name="connsiteX15" fmla="*/ 36740 w 629844"/>
              <a:gd name="connsiteY15" fmla="*/ 412155 h 663620"/>
              <a:gd name="connsiteX16" fmla="*/ 251482 w 629844"/>
              <a:gd name="connsiteY16" fmla="*/ 37672 h 663620"/>
              <a:gd name="connsiteX17" fmla="*/ 287258 w 629844"/>
              <a:gd name="connsiteY17" fmla="*/ 30259 h 663620"/>
              <a:gd name="connsiteX18" fmla="*/ 235361 w 629844"/>
              <a:gd name="connsiteY18" fmla="*/ 295604 h 663620"/>
              <a:gd name="connsiteX19" fmla="*/ 530275 w 629844"/>
              <a:gd name="connsiteY19" fmla="*/ 521380 h 663620"/>
              <a:gd name="connsiteX20" fmla="*/ 573206 w 629844"/>
              <a:gd name="connsiteY20" fmla="*/ 518362 h 663620"/>
              <a:gd name="connsiteX21" fmla="*/ 411137 w 629844"/>
              <a:gd name="connsiteY21" fmla="*/ 626897 h 663620"/>
              <a:gd name="connsiteX22" fmla="*/ 411137 w 629844"/>
              <a:gd name="connsiteY22" fmla="*/ 626897 h 663620"/>
              <a:gd name="connsiteX23" fmla="*/ 344758 w 629844"/>
              <a:gd name="connsiteY23" fmla="*/ 167931 h 663620"/>
              <a:gd name="connsiteX24" fmla="*/ 408465 w 629844"/>
              <a:gd name="connsiteY24" fmla="*/ 149828 h 663620"/>
              <a:gd name="connsiteX25" fmla="*/ 427947 w 629844"/>
              <a:gd name="connsiteY25" fmla="*/ 86552 h 663620"/>
              <a:gd name="connsiteX26" fmla="*/ 446051 w 629844"/>
              <a:gd name="connsiteY26" fmla="*/ 150259 h 663620"/>
              <a:gd name="connsiteX27" fmla="*/ 509413 w 629844"/>
              <a:gd name="connsiteY27" fmla="*/ 169741 h 663620"/>
              <a:gd name="connsiteX28" fmla="*/ 445706 w 629844"/>
              <a:gd name="connsiteY28" fmla="*/ 187845 h 663620"/>
              <a:gd name="connsiteX29" fmla="*/ 426137 w 629844"/>
              <a:gd name="connsiteY29" fmla="*/ 251121 h 663620"/>
              <a:gd name="connsiteX30" fmla="*/ 408034 w 629844"/>
              <a:gd name="connsiteY30" fmla="*/ 187414 h 663620"/>
              <a:gd name="connsiteX31" fmla="*/ 344758 w 629844"/>
              <a:gd name="connsiteY31" fmla="*/ 167931 h 663620"/>
              <a:gd name="connsiteX32" fmla="*/ 483292 w 629844"/>
              <a:gd name="connsiteY32" fmla="*/ 276983 h 663620"/>
              <a:gd name="connsiteX33" fmla="*/ 527603 w 629844"/>
              <a:gd name="connsiteY33" fmla="*/ 262500 h 663620"/>
              <a:gd name="connsiteX34" fmla="*/ 539499 w 629844"/>
              <a:gd name="connsiteY34" fmla="*/ 217414 h 663620"/>
              <a:gd name="connsiteX35" fmla="*/ 553982 w 629844"/>
              <a:gd name="connsiteY35" fmla="*/ 261724 h 663620"/>
              <a:gd name="connsiteX36" fmla="*/ 599068 w 629844"/>
              <a:gd name="connsiteY36" fmla="*/ 273707 h 663620"/>
              <a:gd name="connsiteX37" fmla="*/ 554758 w 629844"/>
              <a:gd name="connsiteY37" fmla="*/ 288190 h 663620"/>
              <a:gd name="connsiteX38" fmla="*/ 542775 w 629844"/>
              <a:gd name="connsiteY38" fmla="*/ 333276 h 663620"/>
              <a:gd name="connsiteX39" fmla="*/ 528292 w 629844"/>
              <a:gd name="connsiteY39" fmla="*/ 288966 h 663620"/>
              <a:gd name="connsiteX40" fmla="*/ 483292 w 629844"/>
              <a:gd name="connsiteY40" fmla="*/ 276983 h 66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29844" h="663620">
                <a:moveTo>
                  <a:pt x="598810" y="486811"/>
                </a:moveTo>
                <a:cubicBezTo>
                  <a:pt x="576310" y="492500"/>
                  <a:pt x="553206" y="495345"/>
                  <a:pt x="530275" y="495345"/>
                </a:cubicBezTo>
                <a:cubicBezTo>
                  <a:pt x="404413" y="495345"/>
                  <a:pt x="293465" y="410431"/>
                  <a:pt x="260447" y="288793"/>
                </a:cubicBezTo>
                <a:cubicBezTo>
                  <a:pt x="234758" y="193966"/>
                  <a:pt x="259758" y="94741"/>
                  <a:pt x="327258" y="23276"/>
                </a:cubicBezTo>
                <a:lnTo>
                  <a:pt x="349240" y="0"/>
                </a:lnTo>
                <a:lnTo>
                  <a:pt x="317258" y="1379"/>
                </a:lnTo>
                <a:cubicBezTo>
                  <a:pt x="292603" y="2414"/>
                  <a:pt x="268120" y="6207"/>
                  <a:pt x="244585" y="12586"/>
                </a:cubicBezTo>
                <a:cubicBezTo>
                  <a:pt x="68292" y="60431"/>
                  <a:pt x="-36191" y="242673"/>
                  <a:pt x="11568" y="418966"/>
                </a:cubicBezTo>
                <a:cubicBezTo>
                  <a:pt x="50620" y="563017"/>
                  <a:pt x="181999" y="663621"/>
                  <a:pt x="331051" y="663621"/>
                </a:cubicBezTo>
                <a:cubicBezTo>
                  <a:pt x="360275" y="663621"/>
                  <a:pt x="389499" y="659742"/>
                  <a:pt x="417861" y="651983"/>
                </a:cubicBezTo>
                <a:cubicBezTo>
                  <a:pt x="499327" y="629914"/>
                  <a:pt x="568551" y="578190"/>
                  <a:pt x="612948" y="506293"/>
                </a:cubicBezTo>
                <a:lnTo>
                  <a:pt x="629844" y="479052"/>
                </a:lnTo>
                <a:lnTo>
                  <a:pt x="598810" y="486811"/>
                </a:lnTo>
                <a:close/>
                <a:moveTo>
                  <a:pt x="411137" y="626897"/>
                </a:moveTo>
                <a:cubicBezTo>
                  <a:pt x="384930" y="633966"/>
                  <a:pt x="358034" y="637586"/>
                  <a:pt x="331137" y="637586"/>
                </a:cubicBezTo>
                <a:cubicBezTo>
                  <a:pt x="193809" y="637586"/>
                  <a:pt x="72689" y="544914"/>
                  <a:pt x="36740" y="412155"/>
                </a:cubicBezTo>
                <a:cubicBezTo>
                  <a:pt x="-7311" y="249741"/>
                  <a:pt x="89068" y="81724"/>
                  <a:pt x="251482" y="37672"/>
                </a:cubicBezTo>
                <a:cubicBezTo>
                  <a:pt x="263206" y="34483"/>
                  <a:pt x="275189" y="31983"/>
                  <a:pt x="287258" y="30259"/>
                </a:cubicBezTo>
                <a:cubicBezTo>
                  <a:pt x="229585" y="105603"/>
                  <a:pt x="210189" y="202586"/>
                  <a:pt x="235361" y="295604"/>
                </a:cubicBezTo>
                <a:cubicBezTo>
                  <a:pt x="271396" y="428535"/>
                  <a:pt x="392689" y="521380"/>
                  <a:pt x="530275" y="521380"/>
                </a:cubicBezTo>
                <a:cubicBezTo>
                  <a:pt x="544585" y="521380"/>
                  <a:pt x="558982" y="520345"/>
                  <a:pt x="573206" y="518362"/>
                </a:cubicBezTo>
                <a:cubicBezTo>
                  <a:pt x="532603" y="571207"/>
                  <a:pt x="476051" y="609224"/>
                  <a:pt x="411137" y="626897"/>
                </a:cubicBezTo>
                <a:lnTo>
                  <a:pt x="411137" y="626897"/>
                </a:lnTo>
                <a:close/>
                <a:moveTo>
                  <a:pt x="344758" y="167931"/>
                </a:moveTo>
                <a:lnTo>
                  <a:pt x="408465" y="149828"/>
                </a:lnTo>
                <a:lnTo>
                  <a:pt x="427947" y="86552"/>
                </a:lnTo>
                <a:lnTo>
                  <a:pt x="446051" y="150259"/>
                </a:lnTo>
                <a:lnTo>
                  <a:pt x="509413" y="169741"/>
                </a:lnTo>
                <a:lnTo>
                  <a:pt x="445706" y="187845"/>
                </a:lnTo>
                <a:lnTo>
                  <a:pt x="426137" y="251121"/>
                </a:lnTo>
                <a:lnTo>
                  <a:pt x="408034" y="187414"/>
                </a:lnTo>
                <a:lnTo>
                  <a:pt x="344758" y="167931"/>
                </a:lnTo>
                <a:close/>
                <a:moveTo>
                  <a:pt x="483292" y="276983"/>
                </a:moveTo>
                <a:lnTo>
                  <a:pt x="527603" y="262500"/>
                </a:lnTo>
                <a:lnTo>
                  <a:pt x="539499" y="217414"/>
                </a:lnTo>
                <a:lnTo>
                  <a:pt x="553982" y="261724"/>
                </a:lnTo>
                <a:lnTo>
                  <a:pt x="599068" y="273707"/>
                </a:lnTo>
                <a:lnTo>
                  <a:pt x="554758" y="288190"/>
                </a:lnTo>
                <a:lnTo>
                  <a:pt x="542775" y="333276"/>
                </a:lnTo>
                <a:lnTo>
                  <a:pt x="528292" y="288966"/>
                </a:lnTo>
                <a:lnTo>
                  <a:pt x="483292" y="276983"/>
                </a:lnTo>
                <a:close/>
              </a:path>
            </a:pathLst>
          </a:custGeom>
          <a:solidFill>
            <a:schemeClr val="accent2"/>
          </a:solidFill>
          <a:ln w="8617"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DBF74EC-6E17-4935-97F1-109B414EB6B5}"/>
              </a:ext>
            </a:extLst>
          </p:cNvPr>
          <p:cNvSpPr>
            <a:spLocks noChangeAspect="1"/>
          </p:cNvSpPr>
          <p:nvPr/>
        </p:nvSpPr>
        <p:spPr>
          <a:xfrm>
            <a:off x="6670281" y="1258777"/>
            <a:ext cx="463505" cy="457200"/>
          </a:xfrm>
          <a:custGeom>
            <a:avLst/>
            <a:gdLst>
              <a:gd name="connsiteX0" fmla="*/ 706811 w 741552"/>
              <a:gd name="connsiteY0" fmla="*/ 364914 h 731465"/>
              <a:gd name="connsiteX1" fmla="*/ 656638 w 741552"/>
              <a:gd name="connsiteY1" fmla="*/ 371207 h 731465"/>
              <a:gd name="connsiteX2" fmla="*/ 459311 w 741552"/>
              <a:gd name="connsiteY2" fmla="*/ 220173 h 731465"/>
              <a:gd name="connsiteX3" fmla="*/ 508190 w 741552"/>
              <a:gd name="connsiteY3" fmla="*/ 25948 h 731465"/>
              <a:gd name="connsiteX4" fmla="*/ 532673 w 741552"/>
              <a:gd name="connsiteY4" fmla="*/ 0 h 731465"/>
              <a:gd name="connsiteX5" fmla="*/ 497070 w 741552"/>
              <a:gd name="connsiteY5" fmla="*/ 1552 h 731465"/>
              <a:gd name="connsiteX6" fmla="*/ 441724 w 741552"/>
              <a:gd name="connsiteY6" fmla="*/ 10086 h 731465"/>
              <a:gd name="connsiteX7" fmla="*/ 288707 w 741552"/>
              <a:gd name="connsiteY7" fmla="*/ 128190 h 731465"/>
              <a:gd name="connsiteX8" fmla="*/ 259483 w 741552"/>
              <a:gd name="connsiteY8" fmla="*/ 299224 h 731465"/>
              <a:gd name="connsiteX9" fmla="*/ 225259 w 741552"/>
              <a:gd name="connsiteY9" fmla="*/ 295604 h 731465"/>
              <a:gd name="connsiteX10" fmla="*/ 45948 w 741552"/>
              <a:gd name="connsiteY10" fmla="*/ 474914 h 731465"/>
              <a:gd name="connsiteX11" fmla="*/ 47328 w 741552"/>
              <a:gd name="connsiteY11" fmla="*/ 496293 h 731465"/>
              <a:gd name="connsiteX12" fmla="*/ 0 w 741552"/>
              <a:gd name="connsiteY12" fmla="*/ 598018 h 731465"/>
              <a:gd name="connsiteX13" fmla="*/ 133448 w 741552"/>
              <a:gd name="connsiteY13" fmla="*/ 731466 h 731465"/>
              <a:gd name="connsiteX14" fmla="*/ 519483 w 741552"/>
              <a:gd name="connsiteY14" fmla="*/ 731466 h 731465"/>
              <a:gd name="connsiteX15" fmla="*/ 652931 w 741552"/>
              <a:gd name="connsiteY15" fmla="*/ 598018 h 731465"/>
              <a:gd name="connsiteX16" fmla="*/ 597846 w 741552"/>
              <a:gd name="connsiteY16" fmla="*/ 489828 h 731465"/>
              <a:gd name="connsiteX17" fmla="*/ 722759 w 741552"/>
              <a:gd name="connsiteY17" fmla="*/ 386552 h 731465"/>
              <a:gd name="connsiteX18" fmla="*/ 741552 w 741552"/>
              <a:gd name="connsiteY18" fmla="*/ 356207 h 731465"/>
              <a:gd name="connsiteX19" fmla="*/ 706811 w 741552"/>
              <a:gd name="connsiteY19" fmla="*/ 364914 h 731465"/>
              <a:gd name="connsiteX20" fmla="*/ 558363 w 741552"/>
              <a:gd name="connsiteY20" fmla="*/ 501035 h 731465"/>
              <a:gd name="connsiteX21" fmla="*/ 623966 w 741552"/>
              <a:gd name="connsiteY21" fmla="*/ 598018 h 731465"/>
              <a:gd name="connsiteX22" fmla="*/ 519483 w 741552"/>
              <a:gd name="connsiteY22" fmla="*/ 702500 h 731465"/>
              <a:gd name="connsiteX23" fmla="*/ 133448 w 741552"/>
              <a:gd name="connsiteY23" fmla="*/ 702500 h 731465"/>
              <a:gd name="connsiteX24" fmla="*/ 28965 w 741552"/>
              <a:gd name="connsiteY24" fmla="*/ 598018 h 731465"/>
              <a:gd name="connsiteX25" fmla="*/ 71466 w 741552"/>
              <a:gd name="connsiteY25" fmla="*/ 514052 h 731465"/>
              <a:gd name="connsiteX26" fmla="*/ 78621 w 741552"/>
              <a:gd name="connsiteY26" fmla="*/ 508793 h 731465"/>
              <a:gd name="connsiteX27" fmla="*/ 77155 w 741552"/>
              <a:gd name="connsiteY27" fmla="*/ 500086 h 731465"/>
              <a:gd name="connsiteX28" fmla="*/ 74828 w 741552"/>
              <a:gd name="connsiteY28" fmla="*/ 474914 h 731465"/>
              <a:gd name="connsiteX29" fmla="*/ 225259 w 741552"/>
              <a:gd name="connsiteY29" fmla="*/ 324569 h 731465"/>
              <a:gd name="connsiteX30" fmla="*/ 313104 w 741552"/>
              <a:gd name="connsiteY30" fmla="*/ 352845 h 731465"/>
              <a:gd name="connsiteX31" fmla="*/ 363017 w 741552"/>
              <a:gd name="connsiteY31" fmla="*/ 412845 h 731465"/>
              <a:gd name="connsiteX32" fmla="*/ 375776 w 741552"/>
              <a:gd name="connsiteY32" fmla="*/ 404311 h 731465"/>
              <a:gd name="connsiteX33" fmla="*/ 425604 w 741552"/>
              <a:gd name="connsiteY33" fmla="*/ 389224 h 731465"/>
              <a:gd name="connsiteX34" fmla="*/ 515517 w 741552"/>
              <a:gd name="connsiteY34" fmla="*/ 479655 h 731465"/>
              <a:gd name="connsiteX35" fmla="*/ 515517 w 741552"/>
              <a:gd name="connsiteY35" fmla="*/ 492931 h 731465"/>
              <a:gd name="connsiteX36" fmla="*/ 515517 w 741552"/>
              <a:gd name="connsiteY36" fmla="*/ 492931 h 731465"/>
              <a:gd name="connsiteX37" fmla="*/ 539311 w 741552"/>
              <a:gd name="connsiteY37" fmla="*/ 495173 h 731465"/>
              <a:gd name="connsiteX38" fmla="*/ 558363 w 741552"/>
              <a:gd name="connsiteY38" fmla="*/ 501035 h 731465"/>
              <a:gd name="connsiteX39" fmla="*/ 558363 w 741552"/>
              <a:gd name="connsiteY39" fmla="*/ 501035 h 731465"/>
              <a:gd name="connsiteX40" fmla="*/ 425517 w 741552"/>
              <a:gd name="connsiteY40" fmla="*/ 360259 h 731465"/>
              <a:gd name="connsiteX41" fmla="*/ 372414 w 741552"/>
              <a:gd name="connsiteY41" fmla="*/ 372759 h 731465"/>
              <a:gd name="connsiteX42" fmla="*/ 340087 w 741552"/>
              <a:gd name="connsiteY42" fmla="*/ 337414 h 731465"/>
              <a:gd name="connsiteX43" fmla="*/ 290690 w 741552"/>
              <a:gd name="connsiteY43" fmla="*/ 308276 h 731465"/>
              <a:gd name="connsiteX44" fmla="*/ 449139 w 741552"/>
              <a:gd name="connsiteY44" fmla="*/ 37931 h 731465"/>
              <a:gd name="connsiteX45" fmla="*/ 464052 w 741552"/>
              <a:gd name="connsiteY45" fmla="*/ 34483 h 731465"/>
              <a:gd name="connsiteX46" fmla="*/ 431294 w 741552"/>
              <a:gd name="connsiteY46" fmla="*/ 227673 h 731465"/>
              <a:gd name="connsiteX47" fmla="*/ 656552 w 741552"/>
              <a:gd name="connsiteY47" fmla="*/ 400086 h 731465"/>
              <a:gd name="connsiteX48" fmla="*/ 677673 w 741552"/>
              <a:gd name="connsiteY48" fmla="*/ 399138 h 731465"/>
              <a:gd name="connsiteX49" fmla="*/ 566121 w 741552"/>
              <a:gd name="connsiteY49" fmla="*/ 469742 h 731465"/>
              <a:gd name="connsiteX50" fmla="*/ 560173 w 741552"/>
              <a:gd name="connsiteY50" fmla="*/ 471035 h 731465"/>
              <a:gd name="connsiteX51" fmla="*/ 560001 w 741552"/>
              <a:gd name="connsiteY51" fmla="*/ 471121 h 731465"/>
              <a:gd name="connsiteX52" fmla="*/ 543621 w 741552"/>
              <a:gd name="connsiteY52" fmla="*/ 466983 h 731465"/>
              <a:gd name="connsiteX53" fmla="*/ 512069 w 741552"/>
              <a:gd name="connsiteY53" fmla="*/ 397069 h 731465"/>
              <a:gd name="connsiteX54" fmla="*/ 425517 w 741552"/>
              <a:gd name="connsiteY54" fmla="*/ 360259 h 731465"/>
              <a:gd name="connsiteX55" fmla="*/ 425517 w 741552"/>
              <a:gd name="connsiteY55" fmla="*/ 360259 h 73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41552" h="731465">
                <a:moveTo>
                  <a:pt x="706811" y="364914"/>
                </a:moveTo>
                <a:cubicBezTo>
                  <a:pt x="690345" y="369052"/>
                  <a:pt x="673449" y="371207"/>
                  <a:pt x="656638" y="371207"/>
                </a:cubicBezTo>
                <a:cubicBezTo>
                  <a:pt x="564569" y="371207"/>
                  <a:pt x="483449" y="309052"/>
                  <a:pt x="459311" y="220173"/>
                </a:cubicBezTo>
                <a:cubicBezTo>
                  <a:pt x="440518" y="150862"/>
                  <a:pt x="458794" y="78276"/>
                  <a:pt x="508190" y="25948"/>
                </a:cubicBezTo>
                <a:lnTo>
                  <a:pt x="532673" y="0"/>
                </a:lnTo>
                <a:lnTo>
                  <a:pt x="497070" y="1552"/>
                </a:lnTo>
                <a:cubicBezTo>
                  <a:pt x="478190" y="2414"/>
                  <a:pt x="459569" y="5259"/>
                  <a:pt x="441724" y="10086"/>
                </a:cubicBezTo>
                <a:cubicBezTo>
                  <a:pt x="376552" y="27759"/>
                  <a:pt x="322242" y="69655"/>
                  <a:pt x="288707" y="128190"/>
                </a:cubicBezTo>
                <a:cubicBezTo>
                  <a:pt x="258707" y="180517"/>
                  <a:pt x="248707" y="240604"/>
                  <a:pt x="259483" y="299224"/>
                </a:cubicBezTo>
                <a:cubicBezTo>
                  <a:pt x="248276" y="297069"/>
                  <a:pt x="236897" y="295604"/>
                  <a:pt x="225259" y="295604"/>
                </a:cubicBezTo>
                <a:cubicBezTo>
                  <a:pt x="126380" y="295604"/>
                  <a:pt x="45948" y="376035"/>
                  <a:pt x="45948" y="474914"/>
                </a:cubicBezTo>
                <a:cubicBezTo>
                  <a:pt x="45948" y="481811"/>
                  <a:pt x="46379" y="488880"/>
                  <a:pt x="47328" y="496293"/>
                </a:cubicBezTo>
                <a:cubicBezTo>
                  <a:pt x="17500" y="521552"/>
                  <a:pt x="0" y="558966"/>
                  <a:pt x="0" y="598018"/>
                </a:cubicBezTo>
                <a:cubicBezTo>
                  <a:pt x="0" y="671552"/>
                  <a:pt x="59828" y="731466"/>
                  <a:pt x="133448" y="731466"/>
                </a:cubicBezTo>
                <a:lnTo>
                  <a:pt x="519483" y="731466"/>
                </a:lnTo>
                <a:cubicBezTo>
                  <a:pt x="593018" y="731466"/>
                  <a:pt x="652931" y="671638"/>
                  <a:pt x="652931" y="598018"/>
                </a:cubicBezTo>
                <a:cubicBezTo>
                  <a:pt x="652931" y="553449"/>
                  <a:pt x="631466" y="513966"/>
                  <a:pt x="597846" y="489828"/>
                </a:cubicBezTo>
                <a:cubicBezTo>
                  <a:pt x="649570" y="470173"/>
                  <a:pt x="693362" y="434224"/>
                  <a:pt x="722759" y="386552"/>
                </a:cubicBezTo>
                <a:lnTo>
                  <a:pt x="741552" y="356207"/>
                </a:lnTo>
                <a:lnTo>
                  <a:pt x="706811" y="364914"/>
                </a:lnTo>
                <a:close/>
                <a:moveTo>
                  <a:pt x="558363" y="501035"/>
                </a:moveTo>
                <a:cubicBezTo>
                  <a:pt x="597242" y="516380"/>
                  <a:pt x="623966" y="553966"/>
                  <a:pt x="623966" y="598018"/>
                </a:cubicBezTo>
                <a:cubicBezTo>
                  <a:pt x="623966" y="655604"/>
                  <a:pt x="577069" y="702500"/>
                  <a:pt x="519483" y="702500"/>
                </a:cubicBezTo>
                <a:lnTo>
                  <a:pt x="133448" y="702500"/>
                </a:lnTo>
                <a:cubicBezTo>
                  <a:pt x="75862" y="702500"/>
                  <a:pt x="28965" y="655604"/>
                  <a:pt x="28965" y="598018"/>
                </a:cubicBezTo>
                <a:cubicBezTo>
                  <a:pt x="28965" y="564655"/>
                  <a:pt x="44483" y="534052"/>
                  <a:pt x="71466" y="514052"/>
                </a:cubicBezTo>
                <a:lnTo>
                  <a:pt x="78621" y="508793"/>
                </a:lnTo>
                <a:lnTo>
                  <a:pt x="77155" y="500086"/>
                </a:lnTo>
                <a:cubicBezTo>
                  <a:pt x="75604" y="490948"/>
                  <a:pt x="74828" y="482759"/>
                  <a:pt x="74828" y="474914"/>
                </a:cubicBezTo>
                <a:cubicBezTo>
                  <a:pt x="74828" y="391983"/>
                  <a:pt x="142328" y="324569"/>
                  <a:pt x="225259" y="324569"/>
                </a:cubicBezTo>
                <a:cubicBezTo>
                  <a:pt x="239224" y="324655"/>
                  <a:pt x="276638" y="326897"/>
                  <a:pt x="313104" y="352845"/>
                </a:cubicBezTo>
                <a:cubicBezTo>
                  <a:pt x="342586" y="373793"/>
                  <a:pt x="356983" y="400000"/>
                  <a:pt x="363017" y="412845"/>
                </a:cubicBezTo>
                <a:lnTo>
                  <a:pt x="375776" y="404311"/>
                </a:lnTo>
                <a:cubicBezTo>
                  <a:pt x="390604" y="394483"/>
                  <a:pt x="407759" y="389224"/>
                  <a:pt x="425604" y="389224"/>
                </a:cubicBezTo>
                <a:cubicBezTo>
                  <a:pt x="475173" y="389224"/>
                  <a:pt x="515517" y="429569"/>
                  <a:pt x="515517" y="479655"/>
                </a:cubicBezTo>
                <a:lnTo>
                  <a:pt x="515517" y="492931"/>
                </a:lnTo>
                <a:lnTo>
                  <a:pt x="515517" y="492931"/>
                </a:lnTo>
                <a:cubicBezTo>
                  <a:pt x="521983" y="492845"/>
                  <a:pt x="530086" y="493276"/>
                  <a:pt x="539311" y="495173"/>
                </a:cubicBezTo>
                <a:cubicBezTo>
                  <a:pt x="546724" y="496724"/>
                  <a:pt x="553190" y="498880"/>
                  <a:pt x="558363" y="501035"/>
                </a:cubicBezTo>
                <a:lnTo>
                  <a:pt x="558363" y="501035"/>
                </a:lnTo>
                <a:close/>
                <a:moveTo>
                  <a:pt x="425517" y="360259"/>
                </a:moveTo>
                <a:cubicBezTo>
                  <a:pt x="406983" y="360259"/>
                  <a:pt x="388879" y="364569"/>
                  <a:pt x="372414" y="372759"/>
                </a:cubicBezTo>
                <a:cubicBezTo>
                  <a:pt x="365431" y="362673"/>
                  <a:pt x="355000" y="349828"/>
                  <a:pt x="340087" y="337414"/>
                </a:cubicBezTo>
                <a:cubicBezTo>
                  <a:pt x="321724" y="322069"/>
                  <a:pt x="303621" y="313276"/>
                  <a:pt x="290690" y="308276"/>
                </a:cubicBezTo>
                <a:cubicBezTo>
                  <a:pt x="261121" y="190517"/>
                  <a:pt x="331466" y="69828"/>
                  <a:pt x="449139" y="37931"/>
                </a:cubicBezTo>
                <a:cubicBezTo>
                  <a:pt x="454052" y="36638"/>
                  <a:pt x="458966" y="35431"/>
                  <a:pt x="464052" y="34483"/>
                </a:cubicBezTo>
                <a:cubicBezTo>
                  <a:pt x="425345" y="90603"/>
                  <a:pt x="413104" y="160517"/>
                  <a:pt x="431294" y="227673"/>
                </a:cubicBezTo>
                <a:cubicBezTo>
                  <a:pt x="458794" y="329224"/>
                  <a:pt x="551380" y="400086"/>
                  <a:pt x="656552" y="400086"/>
                </a:cubicBezTo>
                <a:cubicBezTo>
                  <a:pt x="663621" y="400086"/>
                  <a:pt x="670690" y="399742"/>
                  <a:pt x="677673" y="399138"/>
                </a:cubicBezTo>
                <a:cubicBezTo>
                  <a:pt x="648621" y="433190"/>
                  <a:pt x="610000" y="457845"/>
                  <a:pt x="566121" y="469742"/>
                </a:cubicBezTo>
                <a:cubicBezTo>
                  <a:pt x="564138" y="470259"/>
                  <a:pt x="562156" y="470690"/>
                  <a:pt x="560173" y="471035"/>
                </a:cubicBezTo>
                <a:lnTo>
                  <a:pt x="560001" y="471121"/>
                </a:lnTo>
                <a:cubicBezTo>
                  <a:pt x="554656" y="469483"/>
                  <a:pt x="549225" y="467931"/>
                  <a:pt x="543621" y="466983"/>
                </a:cubicBezTo>
                <a:cubicBezTo>
                  <a:pt x="542587" y="456466"/>
                  <a:pt x="538104" y="424569"/>
                  <a:pt x="512069" y="397069"/>
                </a:cubicBezTo>
                <a:cubicBezTo>
                  <a:pt x="478190" y="361121"/>
                  <a:pt x="433621" y="360345"/>
                  <a:pt x="425517" y="360259"/>
                </a:cubicBezTo>
                <a:lnTo>
                  <a:pt x="425517" y="360259"/>
                </a:lnTo>
                <a:close/>
              </a:path>
            </a:pathLst>
          </a:custGeom>
          <a:solidFill>
            <a:schemeClr val="accent1"/>
          </a:solidFill>
          <a:ln w="8617" cap="flat">
            <a:noFill/>
            <a:prstDash val="solid"/>
            <a:miter/>
          </a:ln>
        </p:spPr>
        <p:txBody>
          <a:bodyPr rtlCol="0" anchor="ctr"/>
          <a:lstStyle/>
          <a:p>
            <a:endParaRPr lang="en-US"/>
          </a:p>
        </p:txBody>
      </p:sp>
      <p:cxnSp>
        <p:nvCxnSpPr>
          <p:cNvPr id="22" name="Straight Connector 21">
            <a:extLst>
              <a:ext uri="{FF2B5EF4-FFF2-40B4-BE49-F238E27FC236}">
                <a16:creationId xmlns:a16="http://schemas.microsoft.com/office/drawing/2014/main" id="{DD5E9A28-4709-458E-A240-F39664322FE1}"/>
              </a:ext>
            </a:extLst>
          </p:cNvPr>
          <p:cNvCxnSpPr>
            <a:cxnSpLocks/>
          </p:cNvCxnSpPr>
          <p:nvPr/>
        </p:nvCxnSpPr>
        <p:spPr>
          <a:xfrm flipH="1">
            <a:off x="10620375" y="6484937"/>
            <a:ext cx="805757" cy="0"/>
          </a:xfrm>
          <a:prstGeom prst="line">
            <a:avLst/>
          </a:prstGeom>
          <a:ln w="12700" cap="rnd">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29" name="Slide Number Placeholder 5">
            <a:extLst>
              <a:ext uri="{FF2B5EF4-FFF2-40B4-BE49-F238E27FC236}">
                <a16:creationId xmlns:a16="http://schemas.microsoft.com/office/drawing/2014/main" id="{62C0DF47-8244-4642-BA2C-1205315320BE}"/>
              </a:ext>
            </a:extLst>
          </p:cNvPr>
          <p:cNvSpPr txBox="1">
            <a:spLocks/>
          </p:cNvSpPr>
          <p:nvPr/>
        </p:nvSpPr>
        <p:spPr>
          <a:xfrm>
            <a:off x="11543166" y="6302375"/>
            <a:ext cx="5261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FE8D779-1ABC-494F-9A2B-D8C8F65E2494}" type="slidenum">
              <a:rPr lang="en-US" sz="1000" b="1" smtClean="0">
                <a:solidFill>
                  <a:schemeClr val="bg2"/>
                </a:solidFill>
                <a:latin typeface="+mj-lt"/>
              </a:rPr>
              <a:pPr algn="ctr"/>
              <a:t>5</a:t>
            </a:fld>
            <a:endParaRPr lang="en-US" sz="1000" b="1" dirty="0">
              <a:solidFill>
                <a:schemeClr val="bg2"/>
              </a:solidFill>
              <a:latin typeface="+mj-lt"/>
            </a:endParaRPr>
          </a:p>
        </p:txBody>
      </p:sp>
      <p:cxnSp>
        <p:nvCxnSpPr>
          <p:cNvPr id="31" name="Straight Connector 30">
            <a:extLst>
              <a:ext uri="{FF2B5EF4-FFF2-40B4-BE49-F238E27FC236}">
                <a16:creationId xmlns:a16="http://schemas.microsoft.com/office/drawing/2014/main" id="{7A9BEE9B-33AF-45A3-B5C6-445809820961}"/>
              </a:ext>
            </a:extLst>
          </p:cNvPr>
          <p:cNvCxnSpPr>
            <a:cxnSpLocks/>
          </p:cNvCxnSpPr>
          <p:nvPr/>
        </p:nvCxnSpPr>
        <p:spPr>
          <a:xfrm flipH="1">
            <a:off x="10973691" y="6484937"/>
            <a:ext cx="552452" cy="0"/>
          </a:xfrm>
          <a:prstGeom prst="line">
            <a:avLst/>
          </a:prstGeom>
          <a:ln w="31750" cap="rnd">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569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5E78CDF-61B8-4574-9240-8E84FF14DD9B}"/>
              </a:ext>
            </a:extLst>
          </p:cNvPr>
          <p:cNvGrpSpPr/>
          <p:nvPr/>
        </p:nvGrpSpPr>
        <p:grpSpPr>
          <a:xfrm flipH="1">
            <a:off x="-16551" y="952512"/>
            <a:ext cx="12225098" cy="1811003"/>
            <a:chOff x="-8274" y="1200854"/>
            <a:chExt cx="12225098" cy="1811003"/>
          </a:xfrm>
        </p:grpSpPr>
        <p:sp>
          <p:nvSpPr>
            <p:cNvPr id="5" name="Shape 10879">
              <a:extLst>
                <a:ext uri="{FF2B5EF4-FFF2-40B4-BE49-F238E27FC236}">
                  <a16:creationId xmlns:a16="http://schemas.microsoft.com/office/drawing/2014/main" id="{921FD857-E3FD-4814-8F84-C8F88CB527B7}"/>
                </a:ext>
              </a:extLst>
            </p:cNvPr>
            <p:cNvSpPr/>
            <p:nvPr/>
          </p:nvSpPr>
          <p:spPr>
            <a:xfrm>
              <a:off x="-8274" y="1721552"/>
              <a:ext cx="12225098" cy="1290305"/>
            </a:xfrm>
            <a:prstGeom prst="rect">
              <a:avLst/>
            </a:prstGeom>
            <a:solidFill>
              <a:schemeClr val="accent4"/>
            </a:solidFill>
            <a:ln w="12700" cap="flat">
              <a:noFill/>
              <a:miter lim="400000"/>
            </a:ln>
            <a:effectLst/>
          </p:spPr>
          <p:txBody>
            <a:bodyPr wrap="square" lIns="0" tIns="0" rIns="0" bIns="0" numCol="1" anchor="t">
              <a:noAutofit/>
            </a:bodyPr>
            <a:lstStyle/>
            <a:p>
              <a:endParaRPr/>
            </a:p>
          </p:txBody>
        </p:sp>
        <p:sp>
          <p:nvSpPr>
            <p:cNvPr id="6" name="Shape 10880">
              <a:extLst>
                <a:ext uri="{FF2B5EF4-FFF2-40B4-BE49-F238E27FC236}">
                  <a16:creationId xmlns:a16="http://schemas.microsoft.com/office/drawing/2014/main" id="{315392F3-BF02-4814-B2D7-E0BA4356D6EB}"/>
                </a:ext>
              </a:extLst>
            </p:cNvPr>
            <p:cNvSpPr/>
            <p:nvPr/>
          </p:nvSpPr>
          <p:spPr>
            <a:xfrm>
              <a:off x="6018657" y="1200854"/>
              <a:ext cx="2798804" cy="1036219"/>
            </a:xfrm>
            <a:prstGeom prst="roundRect">
              <a:avLst>
                <a:gd name="adj" fmla="val 29910"/>
              </a:avLst>
            </a:prstGeom>
            <a:solidFill>
              <a:schemeClr val="accent4"/>
            </a:solidFill>
            <a:ln w="12700" cap="flat">
              <a:noFill/>
              <a:miter lim="400000"/>
            </a:ln>
            <a:effectLst/>
          </p:spPr>
          <p:txBody>
            <a:bodyPr wrap="square" lIns="0" tIns="0" rIns="0" bIns="0" numCol="1" anchor="t">
              <a:noAutofit/>
            </a:bodyPr>
            <a:lstStyle/>
            <a:p>
              <a:endParaRPr/>
            </a:p>
          </p:txBody>
        </p:sp>
      </p:grpSp>
      <p:grpSp>
        <p:nvGrpSpPr>
          <p:cNvPr id="8" name="Group 7">
            <a:extLst>
              <a:ext uri="{FF2B5EF4-FFF2-40B4-BE49-F238E27FC236}">
                <a16:creationId xmlns:a16="http://schemas.microsoft.com/office/drawing/2014/main" id="{03B04806-1664-45E9-A115-8615FBBCF017}"/>
              </a:ext>
            </a:extLst>
          </p:cNvPr>
          <p:cNvGrpSpPr/>
          <p:nvPr/>
        </p:nvGrpSpPr>
        <p:grpSpPr>
          <a:xfrm flipH="1">
            <a:off x="0" y="1773619"/>
            <a:ext cx="12225098" cy="1808446"/>
            <a:chOff x="-8274" y="2479059"/>
            <a:chExt cx="12225098" cy="1808446"/>
          </a:xfrm>
        </p:grpSpPr>
        <p:sp>
          <p:nvSpPr>
            <p:cNvPr id="9" name="Shape 10879">
              <a:extLst>
                <a:ext uri="{FF2B5EF4-FFF2-40B4-BE49-F238E27FC236}">
                  <a16:creationId xmlns:a16="http://schemas.microsoft.com/office/drawing/2014/main" id="{FD87FE4D-D772-44AB-87D0-5C08CA51823D}"/>
                </a:ext>
              </a:extLst>
            </p:cNvPr>
            <p:cNvSpPr/>
            <p:nvPr/>
          </p:nvSpPr>
          <p:spPr>
            <a:xfrm>
              <a:off x="-8274" y="2997200"/>
              <a:ext cx="12225098" cy="1290305"/>
            </a:xfrm>
            <a:prstGeom prst="rect">
              <a:avLst/>
            </a:prstGeom>
            <a:solidFill>
              <a:schemeClr val="accent3"/>
            </a:solidFill>
            <a:ln w="12700" cap="flat">
              <a:noFill/>
              <a:miter lim="400000"/>
            </a:ln>
            <a:effectLst/>
          </p:spPr>
          <p:txBody>
            <a:bodyPr wrap="square" lIns="0" tIns="0" rIns="0" bIns="0" numCol="1" anchor="t">
              <a:noAutofit/>
            </a:bodyPr>
            <a:lstStyle/>
            <a:p>
              <a:endParaRPr dirty="0"/>
            </a:p>
          </p:txBody>
        </p:sp>
        <p:sp>
          <p:nvSpPr>
            <p:cNvPr id="10" name="Shape 10880">
              <a:extLst>
                <a:ext uri="{FF2B5EF4-FFF2-40B4-BE49-F238E27FC236}">
                  <a16:creationId xmlns:a16="http://schemas.microsoft.com/office/drawing/2014/main" id="{0D9C8907-0520-4120-96FF-74CA7E510549}"/>
                </a:ext>
              </a:extLst>
            </p:cNvPr>
            <p:cNvSpPr/>
            <p:nvPr/>
          </p:nvSpPr>
          <p:spPr>
            <a:xfrm>
              <a:off x="6973835" y="2479059"/>
              <a:ext cx="2798804" cy="1036219"/>
            </a:xfrm>
            <a:prstGeom prst="roundRect">
              <a:avLst>
                <a:gd name="adj" fmla="val 29910"/>
              </a:avLst>
            </a:prstGeom>
            <a:solidFill>
              <a:schemeClr val="accent3"/>
            </a:solidFill>
            <a:ln w="12700" cap="flat">
              <a:noFill/>
              <a:miter lim="400000"/>
            </a:ln>
            <a:effectLst/>
          </p:spPr>
          <p:txBody>
            <a:bodyPr wrap="square" lIns="0" tIns="0" rIns="0" bIns="0" numCol="1" anchor="t">
              <a:noAutofit/>
            </a:bodyPr>
            <a:lstStyle/>
            <a:p>
              <a:endParaRPr/>
            </a:p>
          </p:txBody>
        </p:sp>
      </p:grpSp>
      <p:grpSp>
        <p:nvGrpSpPr>
          <p:cNvPr id="12" name="Group 11">
            <a:extLst>
              <a:ext uri="{FF2B5EF4-FFF2-40B4-BE49-F238E27FC236}">
                <a16:creationId xmlns:a16="http://schemas.microsoft.com/office/drawing/2014/main" id="{8A7D8F0A-3C30-40EE-9BBE-70A94E7B7C46}"/>
              </a:ext>
            </a:extLst>
          </p:cNvPr>
          <p:cNvGrpSpPr/>
          <p:nvPr/>
        </p:nvGrpSpPr>
        <p:grpSpPr>
          <a:xfrm flipH="1">
            <a:off x="-16550" y="2610397"/>
            <a:ext cx="12225099" cy="1798816"/>
            <a:chOff x="-8274" y="3773937"/>
            <a:chExt cx="12225099" cy="1798816"/>
          </a:xfrm>
        </p:grpSpPr>
        <p:sp>
          <p:nvSpPr>
            <p:cNvPr id="13" name="Shape 10890">
              <a:extLst>
                <a:ext uri="{FF2B5EF4-FFF2-40B4-BE49-F238E27FC236}">
                  <a16:creationId xmlns:a16="http://schemas.microsoft.com/office/drawing/2014/main" id="{1B38ABCA-4658-4100-9B54-C2E8F08B73DB}"/>
                </a:ext>
              </a:extLst>
            </p:cNvPr>
            <p:cNvSpPr/>
            <p:nvPr/>
          </p:nvSpPr>
          <p:spPr>
            <a:xfrm>
              <a:off x="-8274" y="4282448"/>
              <a:ext cx="12225099" cy="1290305"/>
            </a:xfrm>
            <a:prstGeom prst="rect">
              <a:avLst/>
            </a:prstGeom>
            <a:solidFill>
              <a:schemeClr val="accent2"/>
            </a:solidFill>
            <a:ln w="12700" cap="flat">
              <a:noFill/>
              <a:miter lim="400000"/>
            </a:ln>
            <a:effectLst/>
          </p:spPr>
          <p:txBody>
            <a:bodyPr wrap="square" lIns="0" tIns="0" rIns="0" bIns="0" numCol="1" anchor="t">
              <a:noAutofit/>
            </a:bodyPr>
            <a:lstStyle/>
            <a:p>
              <a:endParaRPr/>
            </a:p>
          </p:txBody>
        </p:sp>
        <p:sp>
          <p:nvSpPr>
            <p:cNvPr id="14" name="Shape 10891">
              <a:extLst>
                <a:ext uri="{FF2B5EF4-FFF2-40B4-BE49-F238E27FC236}">
                  <a16:creationId xmlns:a16="http://schemas.microsoft.com/office/drawing/2014/main" id="{30D58C80-0DF8-49C0-AC4D-59295376DE6F}"/>
                </a:ext>
              </a:extLst>
            </p:cNvPr>
            <p:cNvSpPr/>
            <p:nvPr/>
          </p:nvSpPr>
          <p:spPr>
            <a:xfrm>
              <a:off x="8078951" y="3773937"/>
              <a:ext cx="2798805" cy="1036219"/>
            </a:xfrm>
            <a:prstGeom prst="roundRect">
              <a:avLst>
                <a:gd name="adj" fmla="val 29910"/>
              </a:avLst>
            </a:prstGeom>
            <a:solidFill>
              <a:schemeClr val="accent2"/>
            </a:solidFill>
            <a:ln w="12700" cap="flat">
              <a:noFill/>
              <a:miter lim="400000"/>
            </a:ln>
            <a:effectLst/>
          </p:spPr>
          <p:txBody>
            <a:bodyPr wrap="square" lIns="0" tIns="0" rIns="0" bIns="0" numCol="1" anchor="t">
              <a:noAutofit/>
            </a:bodyPr>
            <a:lstStyle/>
            <a:p>
              <a:endParaRPr/>
            </a:p>
          </p:txBody>
        </p:sp>
      </p:grpSp>
      <p:grpSp>
        <p:nvGrpSpPr>
          <p:cNvPr id="16" name="Group 15">
            <a:extLst>
              <a:ext uri="{FF2B5EF4-FFF2-40B4-BE49-F238E27FC236}">
                <a16:creationId xmlns:a16="http://schemas.microsoft.com/office/drawing/2014/main" id="{1C080143-9996-4AD4-A85A-4EDE1537A9B3}"/>
              </a:ext>
            </a:extLst>
          </p:cNvPr>
          <p:cNvGrpSpPr/>
          <p:nvPr/>
        </p:nvGrpSpPr>
        <p:grpSpPr>
          <a:xfrm flipH="1">
            <a:off x="-16551" y="3333417"/>
            <a:ext cx="12225099" cy="1808415"/>
            <a:chOff x="-8274" y="5049585"/>
            <a:chExt cx="12225099" cy="1808415"/>
          </a:xfrm>
        </p:grpSpPr>
        <p:sp>
          <p:nvSpPr>
            <p:cNvPr id="17" name="Shape 10900">
              <a:extLst>
                <a:ext uri="{FF2B5EF4-FFF2-40B4-BE49-F238E27FC236}">
                  <a16:creationId xmlns:a16="http://schemas.microsoft.com/office/drawing/2014/main" id="{A850BB72-A7EC-478A-BA00-FA521E90F991}"/>
                </a:ext>
              </a:extLst>
            </p:cNvPr>
            <p:cNvSpPr/>
            <p:nvPr/>
          </p:nvSpPr>
          <p:spPr>
            <a:xfrm>
              <a:off x="-8274" y="5567695"/>
              <a:ext cx="12225099" cy="1290305"/>
            </a:xfrm>
            <a:prstGeom prst="rect">
              <a:avLst/>
            </a:prstGeom>
            <a:solidFill>
              <a:schemeClr val="accent1"/>
            </a:solidFill>
            <a:ln w="12700" cap="flat">
              <a:noFill/>
              <a:miter lim="400000"/>
            </a:ln>
            <a:effectLst/>
          </p:spPr>
          <p:txBody>
            <a:bodyPr wrap="square" lIns="0" tIns="0" rIns="0" bIns="0" numCol="1" anchor="t">
              <a:noAutofit/>
            </a:bodyPr>
            <a:lstStyle/>
            <a:p>
              <a:endParaRPr/>
            </a:p>
          </p:txBody>
        </p:sp>
        <p:sp>
          <p:nvSpPr>
            <p:cNvPr id="18" name="Shape 10901">
              <a:extLst>
                <a:ext uri="{FF2B5EF4-FFF2-40B4-BE49-F238E27FC236}">
                  <a16:creationId xmlns:a16="http://schemas.microsoft.com/office/drawing/2014/main" id="{CC199A9F-009B-45E9-9E50-449CCE5F774D}"/>
                </a:ext>
              </a:extLst>
            </p:cNvPr>
            <p:cNvSpPr/>
            <p:nvPr/>
          </p:nvSpPr>
          <p:spPr>
            <a:xfrm>
              <a:off x="9276395" y="5049585"/>
              <a:ext cx="2798804" cy="1036219"/>
            </a:xfrm>
            <a:prstGeom prst="roundRect">
              <a:avLst>
                <a:gd name="adj" fmla="val 29910"/>
              </a:avLst>
            </a:prstGeom>
            <a:solidFill>
              <a:schemeClr val="accent1"/>
            </a:solidFill>
            <a:ln w="12700" cap="flat">
              <a:noFill/>
              <a:miter lim="400000"/>
            </a:ln>
            <a:effectLst/>
          </p:spPr>
          <p:txBody>
            <a:bodyPr wrap="square" lIns="0" tIns="0" rIns="0" bIns="0" numCol="1" anchor="t">
              <a:noAutofit/>
            </a:bodyPr>
            <a:lstStyle/>
            <a:p>
              <a:endParaRPr/>
            </a:p>
          </p:txBody>
        </p:sp>
      </p:grpSp>
      <p:grpSp>
        <p:nvGrpSpPr>
          <p:cNvPr id="63" name="Group 62">
            <a:extLst>
              <a:ext uri="{FF2B5EF4-FFF2-40B4-BE49-F238E27FC236}">
                <a16:creationId xmlns:a16="http://schemas.microsoft.com/office/drawing/2014/main" id="{F1EAAFF3-C4E6-4823-8CD2-E15C5D7E00B9}"/>
              </a:ext>
            </a:extLst>
          </p:cNvPr>
          <p:cNvGrpSpPr/>
          <p:nvPr/>
        </p:nvGrpSpPr>
        <p:grpSpPr>
          <a:xfrm flipH="1">
            <a:off x="-5588" y="4319823"/>
            <a:ext cx="12225099" cy="1808415"/>
            <a:chOff x="-8274" y="5049585"/>
            <a:chExt cx="12225099" cy="1808415"/>
          </a:xfrm>
          <a:solidFill>
            <a:schemeClr val="bg1">
              <a:lumMod val="90000"/>
              <a:lumOff val="10000"/>
            </a:schemeClr>
          </a:solidFill>
        </p:grpSpPr>
        <p:sp>
          <p:nvSpPr>
            <p:cNvPr id="64" name="Shape 10900">
              <a:extLst>
                <a:ext uri="{FF2B5EF4-FFF2-40B4-BE49-F238E27FC236}">
                  <a16:creationId xmlns:a16="http://schemas.microsoft.com/office/drawing/2014/main" id="{B85166EC-FFD1-432C-96F5-D721C659B145}"/>
                </a:ext>
              </a:extLst>
            </p:cNvPr>
            <p:cNvSpPr/>
            <p:nvPr/>
          </p:nvSpPr>
          <p:spPr>
            <a:xfrm>
              <a:off x="-8274" y="5567695"/>
              <a:ext cx="12225099" cy="1290305"/>
            </a:xfrm>
            <a:prstGeom prst="rect">
              <a:avLst/>
            </a:prstGeom>
            <a:grpFill/>
            <a:ln w="12700" cap="flat">
              <a:noFill/>
              <a:miter lim="400000"/>
            </a:ln>
            <a:effectLst/>
          </p:spPr>
          <p:txBody>
            <a:bodyPr wrap="square" lIns="0" tIns="0" rIns="0" bIns="0" numCol="1" anchor="t">
              <a:noAutofit/>
            </a:bodyPr>
            <a:lstStyle/>
            <a:p>
              <a:endParaRPr lang="en-CA" dirty="0"/>
            </a:p>
          </p:txBody>
        </p:sp>
        <p:sp>
          <p:nvSpPr>
            <p:cNvPr id="65" name="Shape 10901">
              <a:extLst>
                <a:ext uri="{FF2B5EF4-FFF2-40B4-BE49-F238E27FC236}">
                  <a16:creationId xmlns:a16="http://schemas.microsoft.com/office/drawing/2014/main" id="{A14C790E-34F1-4879-8BDF-2D74C7BF9A59}"/>
                </a:ext>
              </a:extLst>
            </p:cNvPr>
            <p:cNvSpPr/>
            <p:nvPr/>
          </p:nvSpPr>
          <p:spPr>
            <a:xfrm>
              <a:off x="9276395" y="5049585"/>
              <a:ext cx="2798804" cy="1036219"/>
            </a:xfrm>
            <a:prstGeom prst="roundRect">
              <a:avLst>
                <a:gd name="adj" fmla="val 29910"/>
              </a:avLst>
            </a:prstGeom>
            <a:grpFill/>
            <a:ln w="12700" cap="flat">
              <a:noFill/>
              <a:miter lim="400000"/>
            </a:ln>
            <a:effectLst/>
          </p:spPr>
          <p:txBody>
            <a:bodyPr wrap="square" lIns="0" tIns="0" rIns="0" bIns="0" numCol="1" anchor="t">
              <a:noAutofit/>
            </a:bodyPr>
            <a:lstStyle/>
            <a:p>
              <a:endParaRPr dirty="0"/>
            </a:p>
          </p:txBody>
        </p:sp>
      </p:grpSp>
      <p:grpSp>
        <p:nvGrpSpPr>
          <p:cNvPr id="66" name="Group 65">
            <a:extLst>
              <a:ext uri="{FF2B5EF4-FFF2-40B4-BE49-F238E27FC236}">
                <a16:creationId xmlns:a16="http://schemas.microsoft.com/office/drawing/2014/main" id="{A1375AD6-F080-4433-8330-1906D89EF21F}"/>
              </a:ext>
            </a:extLst>
          </p:cNvPr>
          <p:cNvGrpSpPr/>
          <p:nvPr/>
        </p:nvGrpSpPr>
        <p:grpSpPr>
          <a:xfrm flipH="1">
            <a:off x="-16552" y="5329124"/>
            <a:ext cx="12225099" cy="1808415"/>
            <a:chOff x="-8274" y="5049585"/>
            <a:chExt cx="12225099" cy="1808415"/>
          </a:xfrm>
        </p:grpSpPr>
        <p:sp>
          <p:nvSpPr>
            <p:cNvPr id="67" name="Shape 10900">
              <a:extLst>
                <a:ext uri="{FF2B5EF4-FFF2-40B4-BE49-F238E27FC236}">
                  <a16:creationId xmlns:a16="http://schemas.microsoft.com/office/drawing/2014/main" id="{4F3CC3F8-0A2A-4DA4-84B0-2139B5EAD8BA}"/>
                </a:ext>
              </a:extLst>
            </p:cNvPr>
            <p:cNvSpPr/>
            <p:nvPr/>
          </p:nvSpPr>
          <p:spPr>
            <a:xfrm>
              <a:off x="-8274" y="5567695"/>
              <a:ext cx="12225099" cy="1290305"/>
            </a:xfrm>
            <a:prstGeom prst="rect">
              <a:avLst/>
            </a:prstGeom>
            <a:solidFill>
              <a:schemeClr val="accent1"/>
            </a:solidFill>
            <a:ln w="12700" cap="flat">
              <a:noFill/>
              <a:miter lim="400000"/>
            </a:ln>
            <a:effectLst/>
          </p:spPr>
          <p:txBody>
            <a:bodyPr wrap="square" lIns="0" tIns="0" rIns="0" bIns="0" numCol="1" anchor="t">
              <a:noAutofit/>
            </a:bodyPr>
            <a:lstStyle/>
            <a:p>
              <a:endParaRPr/>
            </a:p>
          </p:txBody>
        </p:sp>
        <p:sp>
          <p:nvSpPr>
            <p:cNvPr id="68" name="Shape 10901">
              <a:extLst>
                <a:ext uri="{FF2B5EF4-FFF2-40B4-BE49-F238E27FC236}">
                  <a16:creationId xmlns:a16="http://schemas.microsoft.com/office/drawing/2014/main" id="{1D9A18BF-CB42-4A3B-830E-DB636442DE46}"/>
                </a:ext>
              </a:extLst>
            </p:cNvPr>
            <p:cNvSpPr/>
            <p:nvPr/>
          </p:nvSpPr>
          <p:spPr>
            <a:xfrm>
              <a:off x="9276395" y="5049585"/>
              <a:ext cx="2798804" cy="1036219"/>
            </a:xfrm>
            <a:prstGeom prst="roundRect">
              <a:avLst>
                <a:gd name="adj" fmla="val 29910"/>
              </a:avLst>
            </a:prstGeom>
            <a:solidFill>
              <a:schemeClr val="accent1"/>
            </a:solidFill>
            <a:ln w="12700" cap="flat">
              <a:noFill/>
              <a:miter lim="400000"/>
            </a:ln>
            <a:effectLst/>
          </p:spPr>
          <p:txBody>
            <a:bodyPr wrap="square" lIns="0" tIns="0" rIns="0" bIns="0" numCol="1" anchor="t">
              <a:noAutofit/>
            </a:bodyPr>
            <a:lstStyle/>
            <a:p>
              <a:endParaRPr/>
            </a:p>
          </p:txBody>
        </p:sp>
      </p:grpSp>
      <p:sp>
        <p:nvSpPr>
          <p:cNvPr id="41" name="TextBox 40">
            <a:extLst>
              <a:ext uri="{FF2B5EF4-FFF2-40B4-BE49-F238E27FC236}">
                <a16:creationId xmlns:a16="http://schemas.microsoft.com/office/drawing/2014/main" id="{2F0AF102-1C3F-4220-81A2-BD59A5E4EBA3}"/>
              </a:ext>
            </a:extLst>
          </p:cNvPr>
          <p:cNvSpPr txBox="1"/>
          <p:nvPr/>
        </p:nvSpPr>
        <p:spPr>
          <a:xfrm>
            <a:off x="6899241" y="323877"/>
            <a:ext cx="3273741" cy="584775"/>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3200" dirty="0"/>
              <a:t>PROJECT SCOPE</a:t>
            </a:r>
          </a:p>
        </p:txBody>
      </p:sp>
      <p:sp>
        <p:nvSpPr>
          <p:cNvPr id="44" name="TextBox 43">
            <a:extLst>
              <a:ext uri="{FF2B5EF4-FFF2-40B4-BE49-F238E27FC236}">
                <a16:creationId xmlns:a16="http://schemas.microsoft.com/office/drawing/2014/main" id="{6D325CF9-3A30-4225-BAEE-4E9DB23455CE}"/>
              </a:ext>
            </a:extLst>
          </p:cNvPr>
          <p:cNvSpPr txBox="1"/>
          <p:nvPr/>
        </p:nvSpPr>
        <p:spPr>
          <a:xfrm>
            <a:off x="2349910" y="1028232"/>
            <a:ext cx="4707409" cy="584775"/>
          </a:xfrm>
          <a:prstGeom prst="rect">
            <a:avLst/>
          </a:prstGeom>
          <a:noFill/>
        </p:spPr>
        <p:txBody>
          <a:bodyPr wrap="square" rtlCol="0">
            <a:spAutoFit/>
          </a:bodyPr>
          <a:lstStyle>
            <a:defPPr>
              <a:defRPr lang="en-US"/>
            </a:defPPr>
            <a:lvl1pPr>
              <a:defRPr sz="3600" b="1">
                <a:solidFill>
                  <a:schemeClr val="accent1"/>
                </a:solidFill>
                <a:latin typeface="+mj-lt"/>
              </a:defRPr>
            </a:lvl1pPr>
          </a:lstStyle>
          <a:p>
            <a:pPr algn="ctr"/>
            <a:r>
              <a:rPr lang="en-US" sz="1600" dirty="0">
                <a:solidFill>
                  <a:schemeClr val="bg2"/>
                </a:solidFill>
              </a:rPr>
              <a:t>1. Extract Geolocation based </a:t>
            </a:r>
          </a:p>
          <a:p>
            <a:pPr algn="ctr"/>
            <a:r>
              <a:rPr lang="en-US" sz="1600" dirty="0">
                <a:solidFill>
                  <a:schemeClr val="bg2"/>
                </a:solidFill>
              </a:rPr>
              <a:t>On Public IP Tracking</a:t>
            </a:r>
          </a:p>
        </p:txBody>
      </p:sp>
      <p:sp>
        <p:nvSpPr>
          <p:cNvPr id="47" name="Rectangle 46">
            <a:extLst>
              <a:ext uri="{FF2B5EF4-FFF2-40B4-BE49-F238E27FC236}">
                <a16:creationId xmlns:a16="http://schemas.microsoft.com/office/drawing/2014/main" id="{09E20B33-0959-4340-A855-9645DBA88DD4}"/>
              </a:ext>
            </a:extLst>
          </p:cNvPr>
          <p:cNvSpPr/>
          <p:nvPr/>
        </p:nvSpPr>
        <p:spPr>
          <a:xfrm>
            <a:off x="5119899" y="2384358"/>
            <a:ext cx="5934923" cy="616836"/>
          </a:xfrm>
          <a:prstGeom prst="rect">
            <a:avLst/>
          </a:prstGeom>
        </p:spPr>
        <p:txBody>
          <a:bodyPr wrap="square">
            <a:spAutoFit/>
          </a:bodyPr>
          <a:lstStyle/>
          <a:p>
            <a:pPr>
              <a:lnSpc>
                <a:spcPct val="150000"/>
              </a:lnSpc>
              <a:spcAft>
                <a:spcPts val="1200"/>
              </a:spcAft>
            </a:pPr>
            <a:r>
              <a:rPr lang="en-CA" sz="1200" dirty="0">
                <a:solidFill>
                  <a:schemeClr val="bg2"/>
                </a:solidFill>
              </a:rPr>
              <a:t>Passing the geolocation parameters from step 1 to the </a:t>
            </a:r>
            <a:r>
              <a:rPr lang="en-CA" sz="1200" dirty="0" err="1">
                <a:solidFill>
                  <a:schemeClr val="bg2"/>
                </a:solidFill>
              </a:rPr>
              <a:t>fcc</a:t>
            </a:r>
            <a:r>
              <a:rPr lang="en-CA" sz="1200" dirty="0">
                <a:solidFill>
                  <a:schemeClr val="bg2"/>
                </a:solidFill>
              </a:rPr>
              <a:t> weather API, gives all weather related information as a response in a JSON format.</a:t>
            </a:r>
            <a:endParaRPr lang="id-ID" sz="1200" dirty="0">
              <a:solidFill>
                <a:schemeClr val="bg2"/>
              </a:solidFill>
            </a:endParaRPr>
          </a:p>
        </p:txBody>
      </p:sp>
      <p:sp>
        <p:nvSpPr>
          <p:cNvPr id="48" name="TextBox 47">
            <a:extLst>
              <a:ext uri="{FF2B5EF4-FFF2-40B4-BE49-F238E27FC236}">
                <a16:creationId xmlns:a16="http://schemas.microsoft.com/office/drawing/2014/main" id="{B750D230-293A-46CD-9A96-36513C1AF5EA}"/>
              </a:ext>
            </a:extLst>
          </p:cNvPr>
          <p:cNvSpPr txBox="1"/>
          <p:nvPr/>
        </p:nvSpPr>
        <p:spPr>
          <a:xfrm>
            <a:off x="1459284" y="1903213"/>
            <a:ext cx="4707409" cy="584775"/>
          </a:xfrm>
          <a:prstGeom prst="rect">
            <a:avLst/>
          </a:prstGeom>
          <a:noFill/>
        </p:spPr>
        <p:txBody>
          <a:bodyPr wrap="square" rtlCol="0">
            <a:spAutoFit/>
          </a:bodyPr>
          <a:lstStyle>
            <a:defPPr>
              <a:defRPr lang="en-US"/>
            </a:defPPr>
            <a:lvl1pPr>
              <a:defRPr sz="3600" b="1">
                <a:solidFill>
                  <a:schemeClr val="accent1"/>
                </a:solidFill>
                <a:latin typeface="+mj-lt"/>
              </a:defRPr>
            </a:lvl1pPr>
          </a:lstStyle>
          <a:p>
            <a:pPr algn="ctr"/>
            <a:r>
              <a:rPr lang="en-US" sz="1600" dirty="0">
                <a:solidFill>
                  <a:schemeClr val="bg2"/>
                </a:solidFill>
              </a:rPr>
              <a:t>2. Get the local weather data</a:t>
            </a:r>
          </a:p>
          <a:p>
            <a:pPr algn="ctr"/>
            <a:r>
              <a:rPr lang="en-US" sz="1600" dirty="0">
                <a:solidFill>
                  <a:schemeClr val="bg2"/>
                </a:solidFill>
              </a:rPr>
              <a:t> from API</a:t>
            </a:r>
          </a:p>
        </p:txBody>
      </p:sp>
      <p:sp>
        <p:nvSpPr>
          <p:cNvPr id="50" name="Rectangle 49">
            <a:extLst>
              <a:ext uri="{FF2B5EF4-FFF2-40B4-BE49-F238E27FC236}">
                <a16:creationId xmlns:a16="http://schemas.microsoft.com/office/drawing/2014/main" id="{DEAC0CB9-F609-4E8A-A9BD-3FCC8277EB1F}"/>
              </a:ext>
            </a:extLst>
          </p:cNvPr>
          <p:cNvSpPr/>
          <p:nvPr/>
        </p:nvSpPr>
        <p:spPr>
          <a:xfrm>
            <a:off x="4006374" y="3165701"/>
            <a:ext cx="5037424" cy="339837"/>
          </a:xfrm>
          <a:prstGeom prst="rect">
            <a:avLst/>
          </a:prstGeom>
        </p:spPr>
        <p:txBody>
          <a:bodyPr wrap="square">
            <a:spAutoFit/>
          </a:bodyPr>
          <a:lstStyle/>
          <a:p>
            <a:pPr>
              <a:lnSpc>
                <a:spcPct val="150000"/>
              </a:lnSpc>
              <a:spcAft>
                <a:spcPts val="1200"/>
              </a:spcAft>
            </a:pPr>
            <a:r>
              <a:rPr lang="en-CA" sz="1200" dirty="0">
                <a:solidFill>
                  <a:schemeClr val="bg2"/>
                </a:solidFill>
              </a:rPr>
              <a:t>The API data is stored in MongoDB cloud.</a:t>
            </a:r>
            <a:endParaRPr lang="id-ID" sz="1200" dirty="0">
              <a:solidFill>
                <a:schemeClr val="bg2"/>
              </a:solidFill>
            </a:endParaRPr>
          </a:p>
        </p:txBody>
      </p:sp>
      <p:sp>
        <p:nvSpPr>
          <p:cNvPr id="51" name="TextBox 50">
            <a:extLst>
              <a:ext uri="{FF2B5EF4-FFF2-40B4-BE49-F238E27FC236}">
                <a16:creationId xmlns:a16="http://schemas.microsoft.com/office/drawing/2014/main" id="{D9D3166C-4252-4C53-8C53-7F872E1051A5}"/>
              </a:ext>
            </a:extLst>
          </p:cNvPr>
          <p:cNvSpPr txBox="1"/>
          <p:nvPr/>
        </p:nvSpPr>
        <p:spPr>
          <a:xfrm>
            <a:off x="393013" y="2708806"/>
            <a:ext cx="4707409" cy="584775"/>
          </a:xfrm>
          <a:prstGeom prst="rect">
            <a:avLst/>
          </a:prstGeom>
          <a:noFill/>
        </p:spPr>
        <p:txBody>
          <a:bodyPr wrap="square" rtlCol="0">
            <a:spAutoFit/>
          </a:bodyPr>
          <a:lstStyle>
            <a:defPPr>
              <a:defRPr lang="en-US"/>
            </a:defPPr>
            <a:lvl1pPr>
              <a:defRPr sz="3600" b="1">
                <a:solidFill>
                  <a:schemeClr val="accent1"/>
                </a:solidFill>
                <a:latin typeface="+mj-lt"/>
              </a:defRPr>
            </a:lvl1pPr>
          </a:lstStyle>
          <a:p>
            <a:pPr algn="ctr"/>
            <a:r>
              <a:rPr lang="en-US" sz="1600" dirty="0">
                <a:solidFill>
                  <a:schemeClr val="bg2"/>
                </a:solidFill>
              </a:rPr>
              <a:t>3. Stored the data </a:t>
            </a:r>
          </a:p>
          <a:p>
            <a:pPr algn="ctr"/>
            <a:r>
              <a:rPr lang="en-US" sz="1600" dirty="0">
                <a:solidFill>
                  <a:schemeClr val="bg2"/>
                </a:solidFill>
              </a:rPr>
              <a:t>in MongoDB</a:t>
            </a:r>
          </a:p>
        </p:txBody>
      </p:sp>
      <p:sp>
        <p:nvSpPr>
          <p:cNvPr id="53" name="Rectangle 52">
            <a:extLst>
              <a:ext uri="{FF2B5EF4-FFF2-40B4-BE49-F238E27FC236}">
                <a16:creationId xmlns:a16="http://schemas.microsoft.com/office/drawing/2014/main" id="{105F4843-F9E2-4815-A87C-ECA290580030}"/>
              </a:ext>
            </a:extLst>
          </p:cNvPr>
          <p:cNvSpPr/>
          <p:nvPr/>
        </p:nvSpPr>
        <p:spPr>
          <a:xfrm>
            <a:off x="2856124" y="3857848"/>
            <a:ext cx="5037424" cy="616836"/>
          </a:xfrm>
          <a:prstGeom prst="rect">
            <a:avLst/>
          </a:prstGeom>
        </p:spPr>
        <p:txBody>
          <a:bodyPr wrap="square">
            <a:spAutoFit/>
          </a:bodyPr>
          <a:lstStyle/>
          <a:p>
            <a:pPr>
              <a:lnSpc>
                <a:spcPct val="150000"/>
              </a:lnSpc>
              <a:spcAft>
                <a:spcPts val="1200"/>
              </a:spcAft>
            </a:pPr>
            <a:r>
              <a:rPr lang="en-CA" sz="1200" dirty="0">
                <a:solidFill>
                  <a:schemeClr val="bg2"/>
                </a:solidFill>
              </a:rPr>
              <a:t>Using python loading the data from API to the flask app and also used the data to design a visualization.</a:t>
            </a:r>
            <a:endParaRPr lang="id-ID" sz="1200" dirty="0">
              <a:solidFill>
                <a:schemeClr val="bg2"/>
              </a:solidFill>
            </a:endParaRPr>
          </a:p>
        </p:txBody>
      </p:sp>
      <p:sp>
        <p:nvSpPr>
          <p:cNvPr id="54" name="TextBox 53">
            <a:extLst>
              <a:ext uri="{FF2B5EF4-FFF2-40B4-BE49-F238E27FC236}">
                <a16:creationId xmlns:a16="http://schemas.microsoft.com/office/drawing/2014/main" id="{1BFE9BB1-676E-4132-A039-214918A93061}"/>
              </a:ext>
            </a:extLst>
          </p:cNvPr>
          <p:cNvSpPr txBox="1"/>
          <p:nvPr/>
        </p:nvSpPr>
        <p:spPr>
          <a:xfrm>
            <a:off x="-818265" y="3410925"/>
            <a:ext cx="4707409" cy="584775"/>
          </a:xfrm>
          <a:prstGeom prst="rect">
            <a:avLst/>
          </a:prstGeom>
          <a:noFill/>
        </p:spPr>
        <p:txBody>
          <a:bodyPr wrap="square" rtlCol="0">
            <a:spAutoFit/>
          </a:bodyPr>
          <a:lstStyle>
            <a:defPPr>
              <a:defRPr lang="en-US"/>
            </a:defPPr>
            <a:lvl1pPr>
              <a:defRPr sz="3600" b="1">
                <a:solidFill>
                  <a:schemeClr val="accent1"/>
                </a:solidFill>
                <a:latin typeface="+mj-lt"/>
              </a:defRPr>
            </a:lvl1pPr>
          </a:lstStyle>
          <a:p>
            <a:pPr algn="ctr"/>
            <a:r>
              <a:rPr lang="en-US" sz="1600" dirty="0">
                <a:solidFill>
                  <a:schemeClr val="bg2"/>
                </a:solidFill>
              </a:rPr>
              <a:t>4. Develop the Flask </a:t>
            </a:r>
          </a:p>
          <a:p>
            <a:pPr algn="ctr"/>
            <a:r>
              <a:rPr lang="en-US" sz="1600" dirty="0">
                <a:solidFill>
                  <a:schemeClr val="bg2"/>
                </a:solidFill>
              </a:rPr>
              <a:t>application and visualizations</a:t>
            </a:r>
          </a:p>
        </p:txBody>
      </p:sp>
      <p:cxnSp>
        <p:nvCxnSpPr>
          <p:cNvPr id="27" name="Straight Connector 26">
            <a:extLst>
              <a:ext uri="{FF2B5EF4-FFF2-40B4-BE49-F238E27FC236}">
                <a16:creationId xmlns:a16="http://schemas.microsoft.com/office/drawing/2014/main" id="{BB03E983-DAEB-44D8-B873-D712D0BF430A}"/>
              </a:ext>
            </a:extLst>
          </p:cNvPr>
          <p:cNvCxnSpPr>
            <a:cxnSpLocks/>
          </p:cNvCxnSpPr>
          <p:nvPr/>
        </p:nvCxnSpPr>
        <p:spPr>
          <a:xfrm flipH="1">
            <a:off x="10620375" y="6484937"/>
            <a:ext cx="805757" cy="0"/>
          </a:xfrm>
          <a:prstGeom prst="line">
            <a:avLst/>
          </a:prstGeom>
          <a:ln w="12700" cap="rnd">
            <a:solidFill>
              <a:schemeClr val="bg1">
                <a:lumMod val="75000"/>
                <a:alpha val="50000"/>
              </a:schemeClr>
            </a:solidFill>
          </a:ln>
        </p:spPr>
        <p:style>
          <a:lnRef idx="1">
            <a:schemeClr val="accent1"/>
          </a:lnRef>
          <a:fillRef idx="0">
            <a:schemeClr val="accent1"/>
          </a:fillRef>
          <a:effectRef idx="0">
            <a:schemeClr val="accent1"/>
          </a:effectRef>
          <a:fontRef idx="minor">
            <a:schemeClr val="tx1"/>
          </a:fontRef>
        </p:style>
      </p:cxnSp>
      <p:sp>
        <p:nvSpPr>
          <p:cNvPr id="31" name="Slide Number Placeholder 5">
            <a:extLst>
              <a:ext uri="{FF2B5EF4-FFF2-40B4-BE49-F238E27FC236}">
                <a16:creationId xmlns:a16="http://schemas.microsoft.com/office/drawing/2014/main" id="{3C4D6DA6-58CD-4761-84B8-9E89CF9A8C0B}"/>
              </a:ext>
            </a:extLst>
          </p:cNvPr>
          <p:cNvSpPr txBox="1">
            <a:spLocks/>
          </p:cNvSpPr>
          <p:nvPr/>
        </p:nvSpPr>
        <p:spPr>
          <a:xfrm>
            <a:off x="11543166" y="6302375"/>
            <a:ext cx="526143"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FE8D779-1ABC-494F-9A2B-D8C8F65E2494}" type="slidenum">
              <a:rPr lang="en-US" sz="1000" b="1" smtClean="0">
                <a:solidFill>
                  <a:schemeClr val="bg2"/>
                </a:solidFill>
                <a:latin typeface="+mj-lt"/>
              </a:rPr>
              <a:pPr algn="ctr"/>
              <a:t>6</a:t>
            </a:fld>
            <a:endParaRPr lang="en-US" sz="1000" b="1" dirty="0">
              <a:solidFill>
                <a:schemeClr val="bg2"/>
              </a:solidFill>
              <a:latin typeface="+mj-lt"/>
            </a:endParaRPr>
          </a:p>
        </p:txBody>
      </p:sp>
      <p:cxnSp>
        <p:nvCxnSpPr>
          <p:cNvPr id="32" name="Straight Connector 31">
            <a:extLst>
              <a:ext uri="{FF2B5EF4-FFF2-40B4-BE49-F238E27FC236}">
                <a16:creationId xmlns:a16="http://schemas.microsoft.com/office/drawing/2014/main" id="{18658B38-669C-4AEC-A8E4-25787C3EAC52}"/>
              </a:ext>
            </a:extLst>
          </p:cNvPr>
          <p:cNvCxnSpPr>
            <a:cxnSpLocks/>
          </p:cNvCxnSpPr>
          <p:nvPr/>
        </p:nvCxnSpPr>
        <p:spPr>
          <a:xfrm flipH="1">
            <a:off x="10973691" y="6484937"/>
            <a:ext cx="552452" cy="0"/>
          </a:xfrm>
          <a:prstGeom prst="line">
            <a:avLst/>
          </a:prstGeom>
          <a:ln w="3175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0703C2A5-BD0C-47E5-9D46-D6D0188733DA}"/>
              </a:ext>
            </a:extLst>
          </p:cNvPr>
          <p:cNvSpPr/>
          <p:nvPr/>
        </p:nvSpPr>
        <p:spPr>
          <a:xfrm>
            <a:off x="393013" y="6669771"/>
            <a:ext cx="2090618" cy="195289"/>
          </a:xfrm>
          <a:prstGeom prst="roundRect">
            <a:avLst>
              <a:gd name="adj" fmla="val 50000"/>
            </a:avLst>
          </a:prstGeom>
          <a:no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spc="300" dirty="0">
                <a:solidFill>
                  <a:schemeClr val="bg2"/>
                </a:solidFill>
              </a:rPr>
              <a:t>Weather Here</a:t>
            </a:r>
          </a:p>
        </p:txBody>
      </p:sp>
      <p:sp>
        <p:nvSpPr>
          <p:cNvPr id="69" name="Rectangle 68">
            <a:extLst>
              <a:ext uri="{FF2B5EF4-FFF2-40B4-BE49-F238E27FC236}">
                <a16:creationId xmlns:a16="http://schemas.microsoft.com/office/drawing/2014/main" id="{429D7769-EC1E-426C-8345-DACD05D1BD6C}"/>
              </a:ext>
            </a:extLst>
          </p:cNvPr>
          <p:cNvSpPr/>
          <p:nvPr/>
        </p:nvSpPr>
        <p:spPr>
          <a:xfrm>
            <a:off x="6076241" y="1506986"/>
            <a:ext cx="5993068" cy="616836"/>
          </a:xfrm>
          <a:prstGeom prst="rect">
            <a:avLst/>
          </a:prstGeom>
        </p:spPr>
        <p:txBody>
          <a:bodyPr wrap="square">
            <a:spAutoFit/>
          </a:bodyPr>
          <a:lstStyle/>
          <a:p>
            <a:pPr>
              <a:lnSpc>
                <a:spcPct val="150000"/>
              </a:lnSpc>
              <a:spcAft>
                <a:spcPts val="1200"/>
              </a:spcAft>
            </a:pPr>
            <a:r>
              <a:rPr lang="en-CA" sz="1200" dirty="0">
                <a:solidFill>
                  <a:schemeClr val="bg2"/>
                </a:solidFill>
              </a:rPr>
              <a:t>Passing the public IP address extracted from request headers to the IP function of geocoder python library gives the local longitude and latitude information</a:t>
            </a:r>
            <a:endParaRPr lang="id-ID" sz="1200" dirty="0">
              <a:solidFill>
                <a:schemeClr val="bg2"/>
              </a:solidFill>
            </a:endParaRPr>
          </a:p>
        </p:txBody>
      </p:sp>
      <p:sp>
        <p:nvSpPr>
          <p:cNvPr id="71" name="TextBox 70">
            <a:extLst>
              <a:ext uri="{FF2B5EF4-FFF2-40B4-BE49-F238E27FC236}">
                <a16:creationId xmlns:a16="http://schemas.microsoft.com/office/drawing/2014/main" id="{4C0A6EBE-867A-4740-8A71-B2A542FF2970}"/>
              </a:ext>
            </a:extLst>
          </p:cNvPr>
          <p:cNvSpPr txBox="1"/>
          <p:nvPr/>
        </p:nvSpPr>
        <p:spPr>
          <a:xfrm>
            <a:off x="-818265" y="4419894"/>
            <a:ext cx="4707409" cy="338554"/>
          </a:xfrm>
          <a:prstGeom prst="rect">
            <a:avLst/>
          </a:prstGeom>
          <a:noFill/>
        </p:spPr>
        <p:txBody>
          <a:bodyPr wrap="square" rtlCol="0">
            <a:spAutoFit/>
          </a:bodyPr>
          <a:lstStyle>
            <a:defPPr>
              <a:defRPr lang="en-US"/>
            </a:defPPr>
            <a:lvl1pPr>
              <a:defRPr sz="3600" b="1">
                <a:solidFill>
                  <a:schemeClr val="accent1"/>
                </a:solidFill>
                <a:latin typeface="+mj-lt"/>
              </a:defRPr>
            </a:lvl1pPr>
          </a:lstStyle>
          <a:p>
            <a:pPr algn="ctr"/>
            <a:r>
              <a:rPr lang="en-US" sz="1600" dirty="0">
                <a:solidFill>
                  <a:schemeClr val="bg2"/>
                </a:solidFill>
              </a:rPr>
              <a:t>5. Deploy the Web App</a:t>
            </a:r>
          </a:p>
        </p:txBody>
      </p:sp>
      <p:sp>
        <p:nvSpPr>
          <p:cNvPr id="73" name="Rectangle 72">
            <a:extLst>
              <a:ext uri="{FF2B5EF4-FFF2-40B4-BE49-F238E27FC236}">
                <a16:creationId xmlns:a16="http://schemas.microsoft.com/office/drawing/2014/main" id="{3EC1938C-1BFA-473D-9C1E-E0DC43407802}"/>
              </a:ext>
            </a:extLst>
          </p:cNvPr>
          <p:cNvSpPr/>
          <p:nvPr/>
        </p:nvSpPr>
        <p:spPr>
          <a:xfrm>
            <a:off x="2845281" y="4885122"/>
            <a:ext cx="5037424" cy="616836"/>
          </a:xfrm>
          <a:prstGeom prst="rect">
            <a:avLst/>
          </a:prstGeom>
        </p:spPr>
        <p:txBody>
          <a:bodyPr wrap="square">
            <a:spAutoFit/>
          </a:bodyPr>
          <a:lstStyle/>
          <a:p>
            <a:pPr>
              <a:lnSpc>
                <a:spcPct val="150000"/>
              </a:lnSpc>
              <a:spcAft>
                <a:spcPts val="1200"/>
              </a:spcAft>
            </a:pPr>
            <a:r>
              <a:rPr lang="en-CA" sz="1200" dirty="0">
                <a:solidFill>
                  <a:schemeClr val="bg2"/>
                </a:solidFill>
              </a:rPr>
              <a:t>Deployed the responsive web-app on Heroku so that anyone can access it using any device.</a:t>
            </a:r>
            <a:endParaRPr lang="id-ID" sz="1200" dirty="0">
              <a:solidFill>
                <a:schemeClr val="bg2"/>
              </a:solidFill>
            </a:endParaRPr>
          </a:p>
        </p:txBody>
      </p:sp>
      <p:sp>
        <p:nvSpPr>
          <p:cNvPr id="74" name="TextBox 73">
            <a:extLst>
              <a:ext uri="{FF2B5EF4-FFF2-40B4-BE49-F238E27FC236}">
                <a16:creationId xmlns:a16="http://schemas.microsoft.com/office/drawing/2014/main" id="{CA17C285-2999-486C-ABB0-547F980197AA}"/>
              </a:ext>
            </a:extLst>
          </p:cNvPr>
          <p:cNvSpPr txBox="1"/>
          <p:nvPr/>
        </p:nvSpPr>
        <p:spPr>
          <a:xfrm>
            <a:off x="-1031186" y="5418902"/>
            <a:ext cx="4707409" cy="338554"/>
          </a:xfrm>
          <a:prstGeom prst="rect">
            <a:avLst/>
          </a:prstGeom>
          <a:noFill/>
        </p:spPr>
        <p:txBody>
          <a:bodyPr wrap="square" rtlCol="0">
            <a:spAutoFit/>
          </a:bodyPr>
          <a:lstStyle>
            <a:defPPr>
              <a:defRPr lang="en-US"/>
            </a:defPPr>
            <a:lvl1pPr>
              <a:defRPr sz="3600" b="1">
                <a:solidFill>
                  <a:schemeClr val="accent1"/>
                </a:solidFill>
                <a:latin typeface="+mj-lt"/>
              </a:defRPr>
            </a:lvl1pPr>
          </a:lstStyle>
          <a:p>
            <a:pPr algn="ctr"/>
            <a:r>
              <a:rPr lang="en-US" sz="1600" dirty="0">
                <a:solidFill>
                  <a:schemeClr val="bg2"/>
                </a:solidFill>
              </a:rPr>
              <a:t>6. Live API </a:t>
            </a:r>
          </a:p>
        </p:txBody>
      </p:sp>
      <p:sp>
        <p:nvSpPr>
          <p:cNvPr id="75" name="Rectangle 74">
            <a:extLst>
              <a:ext uri="{FF2B5EF4-FFF2-40B4-BE49-F238E27FC236}">
                <a16:creationId xmlns:a16="http://schemas.microsoft.com/office/drawing/2014/main" id="{F46D5637-8FE3-4CA3-88DF-623E87AD2400}"/>
              </a:ext>
            </a:extLst>
          </p:cNvPr>
          <p:cNvSpPr/>
          <p:nvPr/>
        </p:nvSpPr>
        <p:spPr>
          <a:xfrm>
            <a:off x="2806005" y="5961315"/>
            <a:ext cx="5037424" cy="339837"/>
          </a:xfrm>
          <a:prstGeom prst="rect">
            <a:avLst/>
          </a:prstGeom>
        </p:spPr>
        <p:txBody>
          <a:bodyPr wrap="square">
            <a:spAutoFit/>
          </a:bodyPr>
          <a:lstStyle/>
          <a:p>
            <a:pPr>
              <a:lnSpc>
                <a:spcPct val="150000"/>
              </a:lnSpc>
              <a:spcAft>
                <a:spcPts val="1200"/>
              </a:spcAft>
            </a:pPr>
            <a:r>
              <a:rPr lang="en-CA" sz="1200" dirty="0">
                <a:solidFill>
                  <a:schemeClr val="bg2"/>
                </a:solidFill>
              </a:rPr>
              <a:t>Created an API using MongoDB Realm to access data from cloud.</a:t>
            </a:r>
            <a:endParaRPr lang="id-ID" sz="1200" dirty="0">
              <a:solidFill>
                <a:schemeClr val="bg2"/>
              </a:solidFill>
            </a:endParaRPr>
          </a:p>
        </p:txBody>
      </p:sp>
    </p:spTree>
    <p:extLst>
      <p:ext uri="{BB962C8B-B14F-4D97-AF65-F5344CB8AC3E}">
        <p14:creationId xmlns:p14="http://schemas.microsoft.com/office/powerpoint/2010/main" val="2991060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B23A10-F1E8-4F6B-BC33-BC0BD5AD3C51}"/>
              </a:ext>
            </a:extLst>
          </p:cNvPr>
          <p:cNvSpPr/>
          <p:nvPr/>
        </p:nvSpPr>
        <p:spPr>
          <a:xfrm>
            <a:off x="1022790" y="824948"/>
            <a:ext cx="4729362" cy="5279371"/>
          </a:xfrm>
          <a:prstGeom prst="rect">
            <a:avLst/>
          </a:prstGeom>
          <a:gradFill>
            <a:gsLst>
              <a:gs pos="0">
                <a:schemeClr val="accent1">
                  <a:alpha val="80000"/>
                </a:schemeClr>
              </a:gs>
              <a:gs pos="100000">
                <a:schemeClr val="accent2">
                  <a:alpha val="8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43FDC3EA-6D37-4ACB-9676-DDD93EDB1423}"/>
              </a:ext>
            </a:extLst>
          </p:cNvPr>
          <p:cNvSpPr/>
          <p:nvPr/>
        </p:nvSpPr>
        <p:spPr>
          <a:xfrm rot="10800000">
            <a:off x="3989346" y="1688860"/>
            <a:ext cx="3480282" cy="3480282"/>
          </a:xfrm>
          <a:prstGeom prst="ellipse">
            <a:avLst/>
          </a:prstGeom>
          <a:gradFill flip="none" rotWithShape="1">
            <a:gsLst>
              <a:gs pos="0">
                <a:schemeClr val="accent1"/>
              </a:gs>
              <a:gs pos="100000">
                <a:schemeClr val="accent2"/>
              </a:gs>
            </a:gsLst>
            <a:lin ang="2700000" scaled="1"/>
            <a:tileRect/>
          </a:gradFill>
          <a:ln>
            <a:noFill/>
          </a:ln>
          <a:effectLst>
            <a:outerShdw blurRad="330200" dist="304800" dir="2700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Rectangle 7">
            <a:extLst>
              <a:ext uri="{FF2B5EF4-FFF2-40B4-BE49-F238E27FC236}">
                <a16:creationId xmlns:a16="http://schemas.microsoft.com/office/drawing/2014/main" id="{9F75032B-295A-4E84-8F94-C1FD00E4D52E}"/>
              </a:ext>
            </a:extLst>
          </p:cNvPr>
          <p:cNvSpPr/>
          <p:nvPr/>
        </p:nvSpPr>
        <p:spPr>
          <a:xfrm>
            <a:off x="7319233" y="1710764"/>
            <a:ext cx="3040533" cy="616836"/>
          </a:xfrm>
          <a:prstGeom prst="rect">
            <a:avLst/>
          </a:prstGeom>
        </p:spPr>
        <p:txBody>
          <a:bodyPr wrap="square">
            <a:spAutoFit/>
          </a:bodyPr>
          <a:lstStyle/>
          <a:p>
            <a:pPr>
              <a:lnSpc>
                <a:spcPct val="150000"/>
              </a:lnSpc>
              <a:spcAft>
                <a:spcPts val="1200"/>
              </a:spcAft>
            </a:pPr>
            <a:r>
              <a:rPr lang="en-CA" sz="1200" dirty="0">
                <a:solidFill>
                  <a:schemeClr val="tx1">
                    <a:lumMod val="50000"/>
                    <a:lumOff val="50000"/>
                  </a:schemeClr>
                </a:solidFill>
              </a:rPr>
              <a:t>Flask is a python framework used in core web development of the project</a:t>
            </a:r>
            <a:endParaRPr lang="en-US" sz="1200" dirty="0">
              <a:solidFill>
                <a:schemeClr val="tx1">
                  <a:lumMod val="50000"/>
                  <a:lumOff val="50000"/>
                </a:schemeClr>
              </a:solidFill>
            </a:endParaRPr>
          </a:p>
        </p:txBody>
      </p:sp>
      <p:sp>
        <p:nvSpPr>
          <p:cNvPr id="9" name="TextBox 8">
            <a:extLst>
              <a:ext uri="{FF2B5EF4-FFF2-40B4-BE49-F238E27FC236}">
                <a16:creationId xmlns:a16="http://schemas.microsoft.com/office/drawing/2014/main" id="{3717E688-5DCB-4D28-921D-8AEB1BC62482}"/>
              </a:ext>
            </a:extLst>
          </p:cNvPr>
          <p:cNvSpPr txBox="1"/>
          <p:nvPr/>
        </p:nvSpPr>
        <p:spPr>
          <a:xfrm>
            <a:off x="7319233" y="1427418"/>
            <a:ext cx="2198247" cy="338554"/>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1600" dirty="0">
                <a:solidFill>
                  <a:schemeClr val="tx1">
                    <a:lumMod val="65000"/>
                    <a:lumOff val="35000"/>
                  </a:schemeClr>
                </a:solidFill>
              </a:rPr>
              <a:t>Flask</a:t>
            </a:r>
          </a:p>
        </p:txBody>
      </p:sp>
      <p:sp>
        <p:nvSpPr>
          <p:cNvPr id="10" name="Oval 9">
            <a:extLst>
              <a:ext uri="{FF2B5EF4-FFF2-40B4-BE49-F238E27FC236}">
                <a16:creationId xmlns:a16="http://schemas.microsoft.com/office/drawing/2014/main" id="{37FF00F5-F672-455C-881A-C298D3BA0DED}"/>
              </a:ext>
            </a:extLst>
          </p:cNvPr>
          <p:cNvSpPr/>
          <p:nvPr/>
        </p:nvSpPr>
        <p:spPr>
          <a:xfrm>
            <a:off x="6181466" y="1439633"/>
            <a:ext cx="875753" cy="875753"/>
          </a:xfrm>
          <a:prstGeom prst="ellipse">
            <a:avLst/>
          </a:prstGeom>
          <a:solidFill>
            <a:schemeClr val="bg1"/>
          </a:solidFill>
          <a:ln w="101600">
            <a:solidFill>
              <a:schemeClr val="accent1">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E9867557-868D-480F-A850-92691DE5CFA4}"/>
              </a:ext>
            </a:extLst>
          </p:cNvPr>
          <p:cNvGrpSpPr/>
          <p:nvPr/>
        </p:nvGrpSpPr>
        <p:grpSpPr>
          <a:xfrm>
            <a:off x="8151342" y="2978909"/>
            <a:ext cx="3040533" cy="623183"/>
            <a:chOff x="7212453" y="1113938"/>
            <a:chExt cx="3040533" cy="623183"/>
          </a:xfrm>
        </p:grpSpPr>
        <p:sp>
          <p:nvSpPr>
            <p:cNvPr id="21" name="Rectangle 20">
              <a:extLst>
                <a:ext uri="{FF2B5EF4-FFF2-40B4-BE49-F238E27FC236}">
                  <a16:creationId xmlns:a16="http://schemas.microsoft.com/office/drawing/2014/main" id="{28257937-94E5-4BD1-8856-3BFA493ED82A}"/>
                </a:ext>
              </a:extLst>
            </p:cNvPr>
            <p:cNvSpPr/>
            <p:nvPr/>
          </p:nvSpPr>
          <p:spPr>
            <a:xfrm>
              <a:off x="7212453" y="1397284"/>
              <a:ext cx="3040533" cy="339837"/>
            </a:xfrm>
            <a:prstGeom prst="rect">
              <a:avLst/>
            </a:prstGeom>
          </p:spPr>
          <p:txBody>
            <a:bodyPr wrap="square">
              <a:spAutoFit/>
            </a:bodyPr>
            <a:lstStyle/>
            <a:p>
              <a:pPr>
                <a:lnSpc>
                  <a:spcPct val="150000"/>
                </a:lnSpc>
                <a:spcAft>
                  <a:spcPts val="1200"/>
                </a:spcAft>
              </a:pPr>
              <a:r>
                <a:rPr lang="en-US" sz="1200" dirty="0">
                  <a:solidFill>
                    <a:schemeClr val="tx1">
                      <a:lumMod val="50000"/>
                      <a:lumOff val="50000"/>
                    </a:schemeClr>
                  </a:solidFill>
                </a:rPr>
                <a:t>Cloud storage and Live API building</a:t>
              </a:r>
            </a:p>
          </p:txBody>
        </p:sp>
        <p:sp>
          <p:nvSpPr>
            <p:cNvPr id="22" name="TextBox 21">
              <a:extLst>
                <a:ext uri="{FF2B5EF4-FFF2-40B4-BE49-F238E27FC236}">
                  <a16:creationId xmlns:a16="http://schemas.microsoft.com/office/drawing/2014/main" id="{19FBA4FF-2CCC-4C25-BAD0-FE5D3699387E}"/>
                </a:ext>
              </a:extLst>
            </p:cNvPr>
            <p:cNvSpPr txBox="1"/>
            <p:nvPr/>
          </p:nvSpPr>
          <p:spPr>
            <a:xfrm>
              <a:off x="7212453" y="1113938"/>
              <a:ext cx="2712128" cy="338554"/>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1600" dirty="0">
                  <a:solidFill>
                    <a:schemeClr val="tx1">
                      <a:lumMod val="65000"/>
                      <a:lumOff val="35000"/>
                    </a:schemeClr>
                  </a:solidFill>
                </a:rPr>
                <a:t>MongoDB &amp; </a:t>
              </a:r>
              <a:r>
                <a:rPr lang="en-US" sz="1600" dirty="0" err="1">
                  <a:solidFill>
                    <a:schemeClr val="tx1">
                      <a:lumMod val="65000"/>
                      <a:lumOff val="35000"/>
                    </a:schemeClr>
                  </a:solidFill>
                </a:rPr>
                <a:t>MongoRealm</a:t>
              </a:r>
              <a:endParaRPr lang="en-US" sz="1600" dirty="0">
                <a:solidFill>
                  <a:schemeClr val="tx1">
                    <a:lumMod val="65000"/>
                    <a:lumOff val="35000"/>
                  </a:schemeClr>
                </a:solidFill>
              </a:endParaRPr>
            </a:p>
          </p:txBody>
        </p:sp>
      </p:grpSp>
      <p:sp>
        <p:nvSpPr>
          <p:cNvPr id="20" name="Oval 19">
            <a:extLst>
              <a:ext uri="{FF2B5EF4-FFF2-40B4-BE49-F238E27FC236}">
                <a16:creationId xmlns:a16="http://schemas.microsoft.com/office/drawing/2014/main" id="{737113FB-1EF5-40B1-A7B0-0DC5FFACFD72}"/>
              </a:ext>
            </a:extLst>
          </p:cNvPr>
          <p:cNvSpPr/>
          <p:nvPr/>
        </p:nvSpPr>
        <p:spPr>
          <a:xfrm>
            <a:off x="7040742" y="3028796"/>
            <a:ext cx="875753" cy="875753"/>
          </a:xfrm>
          <a:prstGeom prst="ellipse">
            <a:avLst/>
          </a:prstGeom>
          <a:solidFill>
            <a:schemeClr val="bg1"/>
          </a:solidFill>
          <a:ln w="101600">
            <a:solidFill>
              <a:schemeClr val="accent2">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4" name="Group 23">
            <a:extLst>
              <a:ext uri="{FF2B5EF4-FFF2-40B4-BE49-F238E27FC236}">
                <a16:creationId xmlns:a16="http://schemas.microsoft.com/office/drawing/2014/main" id="{BD8A4FAD-12A3-4F75-AE8B-2CA3003DACB1}"/>
              </a:ext>
            </a:extLst>
          </p:cNvPr>
          <p:cNvGrpSpPr/>
          <p:nvPr/>
        </p:nvGrpSpPr>
        <p:grpSpPr>
          <a:xfrm>
            <a:off x="7319233" y="4530401"/>
            <a:ext cx="3040533" cy="623183"/>
            <a:chOff x="7212453" y="1113938"/>
            <a:chExt cx="3040533" cy="623183"/>
          </a:xfrm>
        </p:grpSpPr>
        <p:sp>
          <p:nvSpPr>
            <p:cNvPr id="26" name="Rectangle 25">
              <a:extLst>
                <a:ext uri="{FF2B5EF4-FFF2-40B4-BE49-F238E27FC236}">
                  <a16:creationId xmlns:a16="http://schemas.microsoft.com/office/drawing/2014/main" id="{CB1FCB54-80C2-4E2B-9993-25B17B128EE3}"/>
                </a:ext>
              </a:extLst>
            </p:cNvPr>
            <p:cNvSpPr/>
            <p:nvPr/>
          </p:nvSpPr>
          <p:spPr>
            <a:xfrm>
              <a:off x="7212453" y="1397284"/>
              <a:ext cx="3040533" cy="339837"/>
            </a:xfrm>
            <a:prstGeom prst="rect">
              <a:avLst/>
            </a:prstGeom>
          </p:spPr>
          <p:txBody>
            <a:bodyPr wrap="square">
              <a:spAutoFit/>
            </a:bodyPr>
            <a:lstStyle/>
            <a:p>
              <a:pPr>
                <a:lnSpc>
                  <a:spcPct val="150000"/>
                </a:lnSpc>
                <a:spcAft>
                  <a:spcPts val="1200"/>
                </a:spcAft>
              </a:pPr>
              <a:r>
                <a:rPr lang="en-US" sz="1200" dirty="0">
                  <a:solidFill>
                    <a:schemeClr val="tx1">
                      <a:lumMod val="50000"/>
                      <a:lumOff val="50000"/>
                    </a:schemeClr>
                  </a:solidFill>
                </a:rPr>
                <a:t>Cloud platform for web deployment</a:t>
              </a:r>
            </a:p>
          </p:txBody>
        </p:sp>
        <p:sp>
          <p:nvSpPr>
            <p:cNvPr id="27" name="TextBox 26">
              <a:extLst>
                <a:ext uri="{FF2B5EF4-FFF2-40B4-BE49-F238E27FC236}">
                  <a16:creationId xmlns:a16="http://schemas.microsoft.com/office/drawing/2014/main" id="{79F432F3-9328-4273-9EDE-E246E48656AE}"/>
                </a:ext>
              </a:extLst>
            </p:cNvPr>
            <p:cNvSpPr txBox="1"/>
            <p:nvPr/>
          </p:nvSpPr>
          <p:spPr>
            <a:xfrm>
              <a:off x="7212453" y="1113938"/>
              <a:ext cx="2198247" cy="338554"/>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1600" dirty="0">
                  <a:solidFill>
                    <a:schemeClr val="tx1">
                      <a:lumMod val="65000"/>
                      <a:lumOff val="35000"/>
                    </a:schemeClr>
                  </a:solidFill>
                </a:rPr>
                <a:t>Heroku</a:t>
              </a:r>
            </a:p>
          </p:txBody>
        </p:sp>
      </p:grpSp>
      <p:sp>
        <p:nvSpPr>
          <p:cNvPr id="25" name="Oval 24">
            <a:extLst>
              <a:ext uri="{FF2B5EF4-FFF2-40B4-BE49-F238E27FC236}">
                <a16:creationId xmlns:a16="http://schemas.microsoft.com/office/drawing/2014/main" id="{DE84CCA8-88D7-4D74-8D78-76C29EBE9343}"/>
              </a:ext>
            </a:extLst>
          </p:cNvPr>
          <p:cNvSpPr/>
          <p:nvPr/>
        </p:nvSpPr>
        <p:spPr>
          <a:xfrm>
            <a:off x="6232894" y="4542613"/>
            <a:ext cx="875753" cy="875753"/>
          </a:xfrm>
          <a:prstGeom prst="ellipse">
            <a:avLst/>
          </a:prstGeom>
          <a:solidFill>
            <a:schemeClr val="bg1"/>
          </a:solidFill>
          <a:ln w="101600">
            <a:solidFill>
              <a:schemeClr val="accent4">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TextBox 28">
            <a:extLst>
              <a:ext uri="{FF2B5EF4-FFF2-40B4-BE49-F238E27FC236}">
                <a16:creationId xmlns:a16="http://schemas.microsoft.com/office/drawing/2014/main" id="{B2389499-E105-4FE6-ADED-0561A01F324A}"/>
              </a:ext>
            </a:extLst>
          </p:cNvPr>
          <p:cNvSpPr txBox="1"/>
          <p:nvPr/>
        </p:nvSpPr>
        <p:spPr>
          <a:xfrm>
            <a:off x="4377590" y="2722147"/>
            <a:ext cx="2703792" cy="1200329"/>
          </a:xfrm>
          <a:prstGeom prst="rect">
            <a:avLst/>
          </a:prstGeom>
          <a:noFill/>
        </p:spPr>
        <p:txBody>
          <a:bodyPr wrap="square" rtlCol="0">
            <a:spAutoFit/>
          </a:bodyPr>
          <a:lstStyle>
            <a:defPPr>
              <a:defRPr lang="en-US"/>
            </a:defPPr>
            <a:lvl1pPr>
              <a:defRPr sz="3600" b="1">
                <a:solidFill>
                  <a:schemeClr val="accent1"/>
                </a:solidFill>
                <a:latin typeface="+mj-lt"/>
              </a:defRPr>
            </a:lvl1pPr>
          </a:lstStyle>
          <a:p>
            <a:pPr algn="ctr"/>
            <a:r>
              <a:rPr lang="en-US" sz="2400" b="0" spc="300" dirty="0">
                <a:solidFill>
                  <a:schemeClr val="bg2"/>
                </a:solidFill>
              </a:rPr>
              <a:t>TOOLS </a:t>
            </a:r>
          </a:p>
          <a:p>
            <a:pPr algn="ctr"/>
            <a:r>
              <a:rPr lang="en-US" sz="2400" b="0" spc="300" dirty="0">
                <a:solidFill>
                  <a:schemeClr val="bg2"/>
                </a:solidFill>
              </a:rPr>
              <a:t>&amp;</a:t>
            </a:r>
          </a:p>
          <a:p>
            <a:pPr algn="ctr"/>
            <a:r>
              <a:rPr lang="en-US" sz="2400" b="0" spc="300" dirty="0">
                <a:solidFill>
                  <a:schemeClr val="bg2"/>
                </a:solidFill>
              </a:rPr>
              <a:t>TECHNOLOGIES</a:t>
            </a:r>
            <a:endParaRPr lang="en-US" sz="2400" spc="300" dirty="0">
              <a:solidFill>
                <a:schemeClr val="bg2"/>
              </a:solidFill>
            </a:endParaRPr>
          </a:p>
        </p:txBody>
      </p:sp>
      <p:sp>
        <p:nvSpPr>
          <p:cNvPr id="23" name="Oval 22">
            <a:extLst>
              <a:ext uri="{FF2B5EF4-FFF2-40B4-BE49-F238E27FC236}">
                <a16:creationId xmlns:a16="http://schemas.microsoft.com/office/drawing/2014/main" id="{703B0419-80D6-4687-88F2-63F5CFC00D5A}"/>
              </a:ext>
            </a:extLst>
          </p:cNvPr>
          <p:cNvSpPr/>
          <p:nvPr/>
        </p:nvSpPr>
        <p:spPr>
          <a:xfrm>
            <a:off x="4297677" y="1439633"/>
            <a:ext cx="875753" cy="875753"/>
          </a:xfrm>
          <a:prstGeom prst="ellipse">
            <a:avLst/>
          </a:prstGeom>
          <a:solidFill>
            <a:schemeClr val="bg1"/>
          </a:solidFill>
          <a:ln w="101600">
            <a:solidFill>
              <a:schemeClr val="accent1">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4C31E910-D476-4702-8570-21138BE150E6}"/>
              </a:ext>
            </a:extLst>
          </p:cNvPr>
          <p:cNvSpPr/>
          <p:nvPr/>
        </p:nvSpPr>
        <p:spPr>
          <a:xfrm>
            <a:off x="3576320" y="2991124"/>
            <a:ext cx="875753" cy="875753"/>
          </a:xfrm>
          <a:prstGeom prst="ellipse">
            <a:avLst/>
          </a:prstGeom>
          <a:solidFill>
            <a:schemeClr val="bg1"/>
          </a:solidFill>
          <a:ln w="101600">
            <a:solidFill>
              <a:schemeClr val="accent2">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1E223559-F3D6-44FD-9858-663506558647}"/>
              </a:ext>
            </a:extLst>
          </p:cNvPr>
          <p:cNvSpPr/>
          <p:nvPr/>
        </p:nvSpPr>
        <p:spPr>
          <a:xfrm>
            <a:off x="4072964" y="4542614"/>
            <a:ext cx="875753" cy="875753"/>
          </a:xfrm>
          <a:prstGeom prst="ellipse">
            <a:avLst/>
          </a:prstGeom>
          <a:solidFill>
            <a:schemeClr val="bg1"/>
          </a:solidFill>
          <a:ln w="101600">
            <a:solidFill>
              <a:schemeClr val="accent2">
                <a:alpha val="3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37" name="Picture Placeholder 33" descr="A picture containing text&#10;&#10;Description automatically generated">
            <a:extLst>
              <a:ext uri="{FF2B5EF4-FFF2-40B4-BE49-F238E27FC236}">
                <a16:creationId xmlns:a16="http://schemas.microsoft.com/office/drawing/2014/main" id="{25EDBF94-A331-4B1B-9DF9-030202DC9550}"/>
              </a:ext>
            </a:extLst>
          </p:cNvPr>
          <p:cNvPicPr>
            <a:picLocks noChangeAspect="1"/>
          </p:cNvPicPr>
          <p:nvPr/>
        </p:nvPicPr>
        <p:blipFill rotWithShape="1">
          <a:blip r:embed="rId2">
            <a:extLst>
              <a:ext uri="{28A0092B-C50C-407E-A947-70E740481C1C}">
                <a14:useLocalDpi xmlns:a14="http://schemas.microsoft.com/office/drawing/2010/main" val="0"/>
              </a:ext>
            </a:extLst>
          </a:blip>
          <a:srcRect l="19065" t="21614" r="20103" b="20316"/>
          <a:stretch/>
        </p:blipFill>
        <p:spPr>
          <a:xfrm>
            <a:off x="6379598" y="1623617"/>
            <a:ext cx="508317" cy="507784"/>
          </a:xfrm>
          <a:custGeom>
            <a:avLst/>
            <a:gdLst>
              <a:gd name="connsiteX0" fmla="*/ 0 w 4729362"/>
              <a:gd name="connsiteY0" fmla="*/ 0 h 5573713"/>
              <a:gd name="connsiteX1" fmla="*/ 4729362 w 4729362"/>
              <a:gd name="connsiteY1" fmla="*/ 0 h 5573713"/>
              <a:gd name="connsiteX2" fmla="*/ 4729362 w 4729362"/>
              <a:gd name="connsiteY2" fmla="*/ 5573713 h 5573713"/>
              <a:gd name="connsiteX3" fmla="*/ 0 w 4729362"/>
              <a:gd name="connsiteY3" fmla="*/ 5573713 h 5573713"/>
            </a:gdLst>
            <a:ahLst/>
            <a:cxnLst>
              <a:cxn ang="0">
                <a:pos x="connsiteX0" y="connsiteY0"/>
              </a:cxn>
              <a:cxn ang="0">
                <a:pos x="connsiteX1" y="connsiteY1"/>
              </a:cxn>
              <a:cxn ang="0">
                <a:pos x="connsiteX2" y="connsiteY2"/>
              </a:cxn>
              <a:cxn ang="0">
                <a:pos x="connsiteX3" y="connsiteY3"/>
              </a:cxn>
            </a:cxnLst>
            <a:rect l="l" t="t" r="r" b="b"/>
            <a:pathLst>
              <a:path w="4729362" h="5573713">
                <a:moveTo>
                  <a:pt x="0" y="0"/>
                </a:moveTo>
                <a:lnTo>
                  <a:pt x="4729362" y="0"/>
                </a:lnTo>
                <a:lnTo>
                  <a:pt x="4729362" y="5573713"/>
                </a:lnTo>
                <a:lnTo>
                  <a:pt x="0" y="5573713"/>
                </a:lnTo>
                <a:close/>
              </a:path>
            </a:pathLst>
          </a:custGeom>
          <a:pattFill prst="pct80">
            <a:fgClr>
              <a:schemeClr val="accent1"/>
            </a:fgClr>
            <a:bgClr>
              <a:schemeClr val="bg1"/>
            </a:bgClr>
          </a:pattFill>
        </p:spPr>
      </p:pic>
      <p:pic>
        <p:nvPicPr>
          <p:cNvPr id="51" name="Picture 50">
            <a:extLst>
              <a:ext uri="{FF2B5EF4-FFF2-40B4-BE49-F238E27FC236}">
                <a16:creationId xmlns:a16="http://schemas.microsoft.com/office/drawing/2014/main" id="{5F274D69-40FE-42EE-BBDF-DAE5F82D0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239" y="3238132"/>
            <a:ext cx="457200" cy="457200"/>
          </a:xfrm>
          <a:prstGeom prst="rect">
            <a:avLst/>
          </a:prstGeom>
        </p:spPr>
      </p:pic>
      <p:pic>
        <p:nvPicPr>
          <p:cNvPr id="55" name="Picture 54" descr="Logo, icon&#10;&#10;Description automatically generated">
            <a:extLst>
              <a:ext uri="{FF2B5EF4-FFF2-40B4-BE49-F238E27FC236}">
                <a16:creationId xmlns:a16="http://schemas.microsoft.com/office/drawing/2014/main" id="{43C3CAB4-5887-4DB9-853E-8345C651C1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9298" y="4760058"/>
            <a:ext cx="447261" cy="447261"/>
          </a:xfrm>
          <a:prstGeom prst="rect">
            <a:avLst/>
          </a:prstGeom>
        </p:spPr>
      </p:pic>
      <p:grpSp>
        <p:nvGrpSpPr>
          <p:cNvPr id="62" name="Group 61">
            <a:extLst>
              <a:ext uri="{FF2B5EF4-FFF2-40B4-BE49-F238E27FC236}">
                <a16:creationId xmlns:a16="http://schemas.microsoft.com/office/drawing/2014/main" id="{8D7ADC0C-62D7-4E4A-A8A2-6DDB97BB274A}"/>
              </a:ext>
            </a:extLst>
          </p:cNvPr>
          <p:cNvGrpSpPr/>
          <p:nvPr/>
        </p:nvGrpSpPr>
        <p:grpSpPr>
          <a:xfrm>
            <a:off x="1223467" y="4525907"/>
            <a:ext cx="3040533" cy="901499"/>
            <a:chOff x="7298565" y="965839"/>
            <a:chExt cx="3040533" cy="901499"/>
          </a:xfrm>
        </p:grpSpPr>
        <p:sp>
          <p:nvSpPr>
            <p:cNvPr id="63" name="Rectangle 62">
              <a:extLst>
                <a:ext uri="{FF2B5EF4-FFF2-40B4-BE49-F238E27FC236}">
                  <a16:creationId xmlns:a16="http://schemas.microsoft.com/office/drawing/2014/main" id="{1D2BD905-9E00-49BE-B254-438E1C4B5FB3}"/>
                </a:ext>
              </a:extLst>
            </p:cNvPr>
            <p:cNvSpPr/>
            <p:nvPr/>
          </p:nvSpPr>
          <p:spPr>
            <a:xfrm>
              <a:off x="7298565" y="1250502"/>
              <a:ext cx="3040533" cy="616836"/>
            </a:xfrm>
            <a:prstGeom prst="rect">
              <a:avLst/>
            </a:prstGeom>
          </p:spPr>
          <p:txBody>
            <a:bodyPr wrap="square">
              <a:spAutoFit/>
            </a:bodyPr>
            <a:lstStyle/>
            <a:p>
              <a:pPr>
                <a:lnSpc>
                  <a:spcPct val="150000"/>
                </a:lnSpc>
                <a:spcAft>
                  <a:spcPts val="1200"/>
                </a:spcAft>
              </a:pPr>
              <a:r>
                <a:rPr lang="en-US" sz="1200" dirty="0">
                  <a:solidFill>
                    <a:schemeClr val="tx1">
                      <a:lumMod val="50000"/>
                      <a:lumOff val="50000"/>
                    </a:schemeClr>
                  </a:solidFill>
                </a:rPr>
                <a:t>Stored code on </a:t>
              </a:r>
              <a:r>
                <a:rPr lang="en-US" sz="1200" dirty="0" err="1">
                  <a:solidFill>
                    <a:schemeClr val="tx1">
                      <a:lumMod val="50000"/>
                      <a:lumOff val="50000"/>
                    </a:schemeClr>
                  </a:solidFill>
                </a:rPr>
                <a:t>Github</a:t>
              </a:r>
              <a:r>
                <a:rPr lang="en-US" sz="1200" dirty="0">
                  <a:solidFill>
                    <a:schemeClr val="tx1">
                      <a:lumMod val="50000"/>
                      <a:lumOff val="50000"/>
                    </a:schemeClr>
                  </a:solidFill>
                </a:rPr>
                <a:t> for hosting on Heroku</a:t>
              </a:r>
            </a:p>
          </p:txBody>
        </p:sp>
        <p:sp>
          <p:nvSpPr>
            <p:cNvPr id="64" name="TextBox 63">
              <a:extLst>
                <a:ext uri="{FF2B5EF4-FFF2-40B4-BE49-F238E27FC236}">
                  <a16:creationId xmlns:a16="http://schemas.microsoft.com/office/drawing/2014/main" id="{AA0F11BF-3D02-4248-8F29-91DCECC4E099}"/>
                </a:ext>
              </a:extLst>
            </p:cNvPr>
            <p:cNvSpPr txBox="1"/>
            <p:nvPr/>
          </p:nvSpPr>
          <p:spPr>
            <a:xfrm>
              <a:off x="7841613" y="965839"/>
              <a:ext cx="2198247" cy="338554"/>
            </a:xfrm>
            <a:prstGeom prst="rect">
              <a:avLst/>
            </a:prstGeom>
            <a:noFill/>
          </p:spPr>
          <p:txBody>
            <a:bodyPr wrap="square" rtlCol="0">
              <a:spAutoFit/>
            </a:bodyPr>
            <a:lstStyle>
              <a:defPPr>
                <a:defRPr lang="en-US"/>
              </a:defPPr>
              <a:lvl1pPr>
                <a:defRPr sz="3600" b="1">
                  <a:solidFill>
                    <a:schemeClr val="accent1"/>
                  </a:solidFill>
                  <a:latin typeface="+mj-lt"/>
                </a:defRPr>
              </a:lvl1pPr>
            </a:lstStyle>
            <a:p>
              <a:pPr algn="r"/>
              <a:r>
                <a:rPr lang="en-US" sz="1600" dirty="0">
                  <a:solidFill>
                    <a:schemeClr val="tx1">
                      <a:lumMod val="65000"/>
                      <a:lumOff val="35000"/>
                    </a:schemeClr>
                  </a:solidFill>
                </a:rPr>
                <a:t>GitHub</a:t>
              </a:r>
            </a:p>
          </p:txBody>
        </p:sp>
      </p:grpSp>
      <p:pic>
        <p:nvPicPr>
          <p:cNvPr id="66" name="Picture 65" descr="Icon&#10;&#10;Description automatically generated">
            <a:extLst>
              <a:ext uri="{FF2B5EF4-FFF2-40B4-BE49-F238E27FC236}">
                <a16:creationId xmlns:a16="http://schemas.microsoft.com/office/drawing/2014/main" id="{EFEC105B-7929-499E-85E4-43C7B70D07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2861" y="4622144"/>
            <a:ext cx="716688" cy="716688"/>
          </a:xfrm>
          <a:prstGeom prst="rect">
            <a:avLst/>
          </a:prstGeom>
        </p:spPr>
      </p:pic>
      <p:pic>
        <p:nvPicPr>
          <p:cNvPr id="68" name="Picture 67" descr="Logo, icon&#10;&#10;Description automatically generated">
            <a:extLst>
              <a:ext uri="{FF2B5EF4-FFF2-40B4-BE49-F238E27FC236}">
                <a16:creationId xmlns:a16="http://schemas.microsoft.com/office/drawing/2014/main" id="{2981ED2F-4D03-425B-87B1-6E4E24B16D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0940" y="3083323"/>
            <a:ext cx="691354" cy="691354"/>
          </a:xfrm>
          <a:prstGeom prst="rect">
            <a:avLst/>
          </a:prstGeom>
        </p:spPr>
      </p:pic>
      <p:grpSp>
        <p:nvGrpSpPr>
          <p:cNvPr id="69" name="Group 68">
            <a:extLst>
              <a:ext uri="{FF2B5EF4-FFF2-40B4-BE49-F238E27FC236}">
                <a16:creationId xmlns:a16="http://schemas.microsoft.com/office/drawing/2014/main" id="{35B45040-1BB4-4433-AAC0-08D8E34FC342}"/>
              </a:ext>
            </a:extLst>
          </p:cNvPr>
          <p:cNvGrpSpPr/>
          <p:nvPr/>
        </p:nvGrpSpPr>
        <p:grpSpPr>
          <a:xfrm>
            <a:off x="1099207" y="3092109"/>
            <a:ext cx="2670082" cy="1886384"/>
            <a:chOff x="7298565" y="965839"/>
            <a:chExt cx="3040533" cy="1886384"/>
          </a:xfrm>
        </p:grpSpPr>
        <p:sp>
          <p:nvSpPr>
            <p:cNvPr id="70" name="Rectangle 69">
              <a:extLst>
                <a:ext uri="{FF2B5EF4-FFF2-40B4-BE49-F238E27FC236}">
                  <a16:creationId xmlns:a16="http://schemas.microsoft.com/office/drawing/2014/main" id="{B7414BA0-86D3-4173-8F14-75375DF7287F}"/>
                </a:ext>
              </a:extLst>
            </p:cNvPr>
            <p:cNvSpPr/>
            <p:nvPr/>
          </p:nvSpPr>
          <p:spPr>
            <a:xfrm>
              <a:off x="7298565" y="1250502"/>
              <a:ext cx="3040533" cy="1601721"/>
            </a:xfrm>
            <a:prstGeom prst="rect">
              <a:avLst/>
            </a:prstGeom>
          </p:spPr>
          <p:txBody>
            <a:bodyPr wrap="square">
              <a:spAutoFit/>
            </a:bodyPr>
            <a:lstStyle/>
            <a:p>
              <a:pPr>
                <a:lnSpc>
                  <a:spcPct val="150000"/>
                </a:lnSpc>
                <a:spcAft>
                  <a:spcPts val="1200"/>
                </a:spcAft>
              </a:pPr>
              <a:r>
                <a:rPr lang="en-US" sz="1200" dirty="0" err="1">
                  <a:solidFill>
                    <a:schemeClr val="tx1">
                      <a:lumMod val="50000"/>
                      <a:lumOff val="50000"/>
                    </a:schemeClr>
                  </a:solidFill>
                </a:rPr>
                <a:t>Javascript</a:t>
              </a:r>
              <a:r>
                <a:rPr lang="en-US" sz="1200" dirty="0">
                  <a:solidFill>
                    <a:schemeClr val="tx1">
                      <a:lumMod val="50000"/>
                      <a:lumOff val="50000"/>
                    </a:schemeClr>
                  </a:solidFill>
                </a:rPr>
                <a:t> </a:t>
              </a:r>
              <a:r>
                <a:rPr lang="en-US" sz="1200" dirty="0">
                  <a:solidFill>
                    <a:schemeClr val="bg2"/>
                  </a:solidFill>
                </a:rPr>
                <a:t>is a lightweight </a:t>
              </a:r>
              <a:r>
                <a:rPr lang="en-US" sz="1200" dirty="0">
                  <a:solidFill>
                    <a:schemeClr val="tx1">
                      <a:lumMod val="50000"/>
                      <a:lumOff val="50000"/>
                    </a:schemeClr>
                  </a:solidFill>
                </a:rPr>
                <a:t>programming language with first-class functions used to display data using google chart</a:t>
              </a:r>
            </a:p>
            <a:p>
              <a:pPr>
                <a:lnSpc>
                  <a:spcPct val="150000"/>
                </a:lnSpc>
                <a:spcAft>
                  <a:spcPts val="1200"/>
                </a:spcAft>
              </a:pPr>
              <a:endParaRPr lang="en-US" sz="1200" dirty="0">
                <a:solidFill>
                  <a:schemeClr val="tx1">
                    <a:lumMod val="50000"/>
                    <a:lumOff val="50000"/>
                  </a:schemeClr>
                </a:solidFill>
              </a:endParaRPr>
            </a:p>
          </p:txBody>
        </p:sp>
        <p:sp>
          <p:nvSpPr>
            <p:cNvPr id="71" name="TextBox 70">
              <a:extLst>
                <a:ext uri="{FF2B5EF4-FFF2-40B4-BE49-F238E27FC236}">
                  <a16:creationId xmlns:a16="http://schemas.microsoft.com/office/drawing/2014/main" id="{2A9B6EC9-0530-4FEA-BDA1-4A12FC202535}"/>
                </a:ext>
              </a:extLst>
            </p:cNvPr>
            <p:cNvSpPr txBox="1"/>
            <p:nvPr/>
          </p:nvSpPr>
          <p:spPr>
            <a:xfrm>
              <a:off x="7841613" y="965839"/>
              <a:ext cx="2198247" cy="338554"/>
            </a:xfrm>
            <a:prstGeom prst="rect">
              <a:avLst/>
            </a:prstGeom>
            <a:noFill/>
          </p:spPr>
          <p:txBody>
            <a:bodyPr wrap="square" rtlCol="0">
              <a:spAutoFit/>
            </a:bodyPr>
            <a:lstStyle>
              <a:defPPr>
                <a:defRPr lang="en-US"/>
              </a:defPPr>
              <a:lvl1pPr>
                <a:defRPr sz="3600" b="1">
                  <a:solidFill>
                    <a:schemeClr val="accent1"/>
                  </a:solidFill>
                  <a:latin typeface="+mj-lt"/>
                </a:defRPr>
              </a:lvl1pPr>
            </a:lstStyle>
            <a:p>
              <a:pPr algn="r"/>
              <a:r>
                <a:rPr lang="en-US" sz="1600" dirty="0">
                  <a:solidFill>
                    <a:schemeClr val="tx1">
                      <a:lumMod val="65000"/>
                      <a:lumOff val="35000"/>
                    </a:schemeClr>
                  </a:solidFill>
                </a:rPr>
                <a:t>JavaScript</a:t>
              </a:r>
            </a:p>
          </p:txBody>
        </p:sp>
      </p:grpSp>
      <p:grpSp>
        <p:nvGrpSpPr>
          <p:cNvPr id="72" name="Group 71">
            <a:extLst>
              <a:ext uri="{FF2B5EF4-FFF2-40B4-BE49-F238E27FC236}">
                <a16:creationId xmlns:a16="http://schemas.microsoft.com/office/drawing/2014/main" id="{838150A2-2F2D-4EE6-9388-07DE53EE7A82}"/>
              </a:ext>
            </a:extLst>
          </p:cNvPr>
          <p:cNvGrpSpPr/>
          <p:nvPr/>
        </p:nvGrpSpPr>
        <p:grpSpPr>
          <a:xfrm>
            <a:off x="1731715" y="1435761"/>
            <a:ext cx="2670082" cy="624500"/>
            <a:chOff x="7298565" y="965839"/>
            <a:chExt cx="3040533" cy="624500"/>
          </a:xfrm>
        </p:grpSpPr>
        <p:sp>
          <p:nvSpPr>
            <p:cNvPr id="73" name="Rectangle 72">
              <a:extLst>
                <a:ext uri="{FF2B5EF4-FFF2-40B4-BE49-F238E27FC236}">
                  <a16:creationId xmlns:a16="http://schemas.microsoft.com/office/drawing/2014/main" id="{52D24ED8-44C2-4A34-9B6E-14B9FC9E74AA}"/>
                </a:ext>
              </a:extLst>
            </p:cNvPr>
            <p:cNvSpPr/>
            <p:nvPr/>
          </p:nvSpPr>
          <p:spPr>
            <a:xfrm>
              <a:off x="7298565" y="1250502"/>
              <a:ext cx="3040533" cy="339837"/>
            </a:xfrm>
            <a:prstGeom prst="rect">
              <a:avLst/>
            </a:prstGeom>
          </p:spPr>
          <p:txBody>
            <a:bodyPr wrap="square">
              <a:spAutoFit/>
            </a:bodyPr>
            <a:lstStyle/>
            <a:p>
              <a:pPr>
                <a:lnSpc>
                  <a:spcPct val="150000"/>
                </a:lnSpc>
                <a:spcAft>
                  <a:spcPts val="1200"/>
                </a:spcAft>
              </a:pPr>
              <a:endParaRPr lang="en-US" sz="1200" dirty="0">
                <a:solidFill>
                  <a:schemeClr val="tx1">
                    <a:lumMod val="50000"/>
                    <a:lumOff val="50000"/>
                  </a:schemeClr>
                </a:solidFill>
              </a:endParaRPr>
            </a:p>
          </p:txBody>
        </p:sp>
        <p:sp>
          <p:nvSpPr>
            <p:cNvPr id="74" name="TextBox 73">
              <a:extLst>
                <a:ext uri="{FF2B5EF4-FFF2-40B4-BE49-F238E27FC236}">
                  <a16:creationId xmlns:a16="http://schemas.microsoft.com/office/drawing/2014/main" id="{D3593000-4272-4577-8B45-27EF58DFD660}"/>
                </a:ext>
              </a:extLst>
            </p:cNvPr>
            <p:cNvSpPr txBox="1"/>
            <p:nvPr/>
          </p:nvSpPr>
          <p:spPr>
            <a:xfrm>
              <a:off x="7841613" y="965839"/>
              <a:ext cx="2198247" cy="338554"/>
            </a:xfrm>
            <a:prstGeom prst="rect">
              <a:avLst/>
            </a:prstGeom>
            <a:noFill/>
          </p:spPr>
          <p:txBody>
            <a:bodyPr wrap="square" rtlCol="0">
              <a:spAutoFit/>
            </a:bodyPr>
            <a:lstStyle>
              <a:defPPr>
                <a:defRPr lang="en-US"/>
              </a:defPPr>
              <a:lvl1pPr>
                <a:defRPr sz="3600" b="1">
                  <a:solidFill>
                    <a:schemeClr val="accent1"/>
                  </a:solidFill>
                  <a:latin typeface="+mj-lt"/>
                </a:defRPr>
              </a:lvl1pPr>
            </a:lstStyle>
            <a:p>
              <a:pPr algn="r"/>
              <a:r>
                <a:rPr lang="en-US" sz="1600" dirty="0">
                  <a:solidFill>
                    <a:schemeClr val="tx1">
                      <a:lumMod val="65000"/>
                      <a:lumOff val="35000"/>
                    </a:schemeClr>
                  </a:solidFill>
                </a:rPr>
                <a:t>HTML</a:t>
              </a:r>
            </a:p>
          </p:txBody>
        </p:sp>
      </p:grpSp>
      <p:pic>
        <p:nvPicPr>
          <p:cNvPr id="78" name="Picture 77" descr="Icon&#10;&#10;Description automatically generated">
            <a:extLst>
              <a:ext uri="{FF2B5EF4-FFF2-40B4-BE49-F238E27FC236}">
                <a16:creationId xmlns:a16="http://schemas.microsoft.com/office/drawing/2014/main" id="{446D54B1-B246-446C-B3DA-877B5CE2C5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9535" y="1587465"/>
            <a:ext cx="605754" cy="605754"/>
          </a:xfrm>
          <a:prstGeom prst="rect">
            <a:avLst/>
          </a:prstGeom>
        </p:spPr>
      </p:pic>
      <p:sp>
        <p:nvSpPr>
          <p:cNvPr id="79" name="Rectangle 78">
            <a:extLst>
              <a:ext uri="{FF2B5EF4-FFF2-40B4-BE49-F238E27FC236}">
                <a16:creationId xmlns:a16="http://schemas.microsoft.com/office/drawing/2014/main" id="{58CE1D14-FA91-48BA-ABA8-BAEA3A6C5A7C}"/>
              </a:ext>
            </a:extLst>
          </p:cNvPr>
          <p:cNvSpPr/>
          <p:nvPr/>
        </p:nvSpPr>
        <p:spPr>
          <a:xfrm>
            <a:off x="1621312" y="1641867"/>
            <a:ext cx="2670082" cy="893834"/>
          </a:xfrm>
          <a:prstGeom prst="rect">
            <a:avLst/>
          </a:prstGeom>
        </p:spPr>
        <p:txBody>
          <a:bodyPr wrap="square">
            <a:spAutoFit/>
          </a:bodyPr>
          <a:lstStyle/>
          <a:p>
            <a:pPr>
              <a:lnSpc>
                <a:spcPct val="150000"/>
              </a:lnSpc>
              <a:spcAft>
                <a:spcPts val="1200"/>
              </a:spcAft>
            </a:pPr>
            <a:r>
              <a:rPr lang="en-US" sz="1200" dirty="0">
                <a:solidFill>
                  <a:schemeClr val="tx1">
                    <a:lumMod val="50000"/>
                    <a:lumOff val="50000"/>
                  </a:schemeClr>
                </a:solidFill>
              </a:rPr>
              <a:t>Markup language which is used to display the front-end </a:t>
            </a:r>
            <a:r>
              <a:rPr lang="en-US" sz="1200" dirty="0" err="1">
                <a:solidFill>
                  <a:schemeClr val="tx1">
                    <a:lumMod val="50000"/>
                    <a:lumOff val="50000"/>
                  </a:schemeClr>
                </a:solidFill>
              </a:rPr>
              <a:t>alongwith</a:t>
            </a:r>
            <a:r>
              <a:rPr lang="en-US" sz="1200" dirty="0">
                <a:solidFill>
                  <a:schemeClr val="tx1">
                    <a:lumMod val="50000"/>
                    <a:lumOff val="50000"/>
                  </a:schemeClr>
                </a:solidFill>
              </a:rPr>
              <a:t> CSS styling.</a:t>
            </a:r>
          </a:p>
        </p:txBody>
      </p:sp>
    </p:spTree>
    <p:extLst>
      <p:ext uri="{BB962C8B-B14F-4D97-AF65-F5344CB8AC3E}">
        <p14:creationId xmlns:p14="http://schemas.microsoft.com/office/powerpoint/2010/main" val="44371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C1E9A8-5160-4598-B992-38F2A627AE6A}"/>
              </a:ext>
            </a:extLst>
          </p:cNvPr>
          <p:cNvSpPr/>
          <p:nvPr/>
        </p:nvSpPr>
        <p:spPr>
          <a:xfrm>
            <a:off x="641350" y="796570"/>
            <a:ext cx="4495801" cy="606142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52D2438-8F9D-4965-8707-BF7ADAB60401}"/>
              </a:ext>
            </a:extLst>
          </p:cNvPr>
          <p:cNvSpPr txBox="1"/>
          <p:nvPr/>
        </p:nvSpPr>
        <p:spPr>
          <a:xfrm>
            <a:off x="1174227" y="2677888"/>
            <a:ext cx="2608613" cy="584775"/>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3200" dirty="0"/>
              <a:t>DATA MODEL</a:t>
            </a:r>
          </a:p>
        </p:txBody>
      </p:sp>
      <p:sp>
        <p:nvSpPr>
          <p:cNvPr id="18" name="Rectangle 17">
            <a:extLst>
              <a:ext uri="{FF2B5EF4-FFF2-40B4-BE49-F238E27FC236}">
                <a16:creationId xmlns:a16="http://schemas.microsoft.com/office/drawing/2014/main" id="{683C7F61-F936-4FCC-A62B-7BEC048A6C7A}"/>
              </a:ext>
            </a:extLst>
          </p:cNvPr>
          <p:cNvSpPr/>
          <p:nvPr/>
        </p:nvSpPr>
        <p:spPr>
          <a:xfrm>
            <a:off x="1174228" y="3724327"/>
            <a:ext cx="3430046" cy="893834"/>
          </a:xfrm>
          <a:prstGeom prst="rect">
            <a:avLst/>
          </a:prstGeom>
        </p:spPr>
        <p:txBody>
          <a:bodyPr wrap="square">
            <a:spAutoFit/>
          </a:bodyPr>
          <a:lstStyle/>
          <a:p>
            <a:pPr algn="just">
              <a:lnSpc>
                <a:spcPct val="150000"/>
              </a:lnSpc>
              <a:spcAft>
                <a:spcPts val="1200"/>
              </a:spcAft>
            </a:pPr>
            <a:r>
              <a:rPr lang="en-CA" sz="1200" dirty="0">
                <a:solidFill>
                  <a:schemeClr val="tx2">
                    <a:lumMod val="50000"/>
                    <a:lumOff val="50000"/>
                  </a:schemeClr>
                </a:solidFill>
              </a:rPr>
              <a:t>The API response sent to MongoDB storage is as shown in the image, it contains geolocation and weather related Data.</a:t>
            </a:r>
            <a:endParaRPr lang="id-ID" sz="1200" dirty="0">
              <a:solidFill>
                <a:schemeClr val="tx2">
                  <a:lumMod val="50000"/>
                  <a:lumOff val="50000"/>
                </a:schemeClr>
              </a:solidFill>
            </a:endParaRPr>
          </a:p>
        </p:txBody>
      </p:sp>
      <p:sp>
        <p:nvSpPr>
          <p:cNvPr id="19" name="TextBox 18">
            <a:extLst>
              <a:ext uri="{FF2B5EF4-FFF2-40B4-BE49-F238E27FC236}">
                <a16:creationId xmlns:a16="http://schemas.microsoft.com/office/drawing/2014/main" id="{4413A498-F571-4E31-8BA6-92B2E7F4E115}"/>
              </a:ext>
            </a:extLst>
          </p:cNvPr>
          <p:cNvSpPr txBox="1"/>
          <p:nvPr/>
        </p:nvSpPr>
        <p:spPr>
          <a:xfrm>
            <a:off x="1174226" y="3385773"/>
            <a:ext cx="2075739" cy="338554"/>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1600" dirty="0">
                <a:solidFill>
                  <a:schemeClr val="tx2">
                    <a:lumMod val="65000"/>
                    <a:lumOff val="35000"/>
                  </a:schemeClr>
                </a:solidFill>
              </a:rPr>
              <a:t>Weather Data</a:t>
            </a:r>
          </a:p>
        </p:txBody>
      </p:sp>
      <p:sp>
        <p:nvSpPr>
          <p:cNvPr id="24" name="Freeform: Shape 23">
            <a:extLst>
              <a:ext uri="{FF2B5EF4-FFF2-40B4-BE49-F238E27FC236}">
                <a16:creationId xmlns:a16="http://schemas.microsoft.com/office/drawing/2014/main" id="{BBF38455-C032-4724-8052-1E019C3526C0}"/>
              </a:ext>
            </a:extLst>
          </p:cNvPr>
          <p:cNvSpPr>
            <a:spLocks noChangeAspect="1"/>
          </p:cNvSpPr>
          <p:nvPr/>
        </p:nvSpPr>
        <p:spPr>
          <a:xfrm>
            <a:off x="1315660" y="2104294"/>
            <a:ext cx="309071" cy="309030"/>
          </a:xfrm>
          <a:custGeom>
            <a:avLst/>
            <a:gdLst>
              <a:gd name="connsiteX0" fmla="*/ 334311 w 668621"/>
              <a:gd name="connsiteY0" fmla="*/ 545432 h 668535"/>
              <a:gd name="connsiteX1" fmla="*/ 123190 w 668621"/>
              <a:gd name="connsiteY1" fmla="*/ 334311 h 668535"/>
              <a:gd name="connsiteX2" fmla="*/ 334311 w 668621"/>
              <a:gd name="connsiteY2" fmla="*/ 123190 h 668535"/>
              <a:gd name="connsiteX3" fmla="*/ 545431 w 668621"/>
              <a:gd name="connsiteY3" fmla="*/ 334311 h 668535"/>
              <a:gd name="connsiteX4" fmla="*/ 334311 w 668621"/>
              <a:gd name="connsiteY4" fmla="*/ 545432 h 668535"/>
              <a:gd name="connsiteX5" fmla="*/ 334311 w 668621"/>
              <a:gd name="connsiteY5" fmla="*/ 150776 h 668535"/>
              <a:gd name="connsiteX6" fmla="*/ 150776 w 668621"/>
              <a:gd name="connsiteY6" fmla="*/ 334311 h 668535"/>
              <a:gd name="connsiteX7" fmla="*/ 334311 w 668621"/>
              <a:gd name="connsiteY7" fmla="*/ 517845 h 668535"/>
              <a:gd name="connsiteX8" fmla="*/ 517845 w 668621"/>
              <a:gd name="connsiteY8" fmla="*/ 334311 h 668535"/>
              <a:gd name="connsiteX9" fmla="*/ 334311 w 668621"/>
              <a:gd name="connsiteY9" fmla="*/ 150776 h 668535"/>
              <a:gd name="connsiteX10" fmla="*/ 334311 w 668621"/>
              <a:gd name="connsiteY10" fmla="*/ 150776 h 668535"/>
              <a:gd name="connsiteX11" fmla="*/ 373276 w 668621"/>
              <a:gd name="connsiteY11" fmla="*/ 59225 h 668535"/>
              <a:gd name="connsiteX12" fmla="*/ 373018 w 668621"/>
              <a:gd name="connsiteY12" fmla="*/ 58880 h 668535"/>
              <a:gd name="connsiteX13" fmla="*/ 373018 w 668621"/>
              <a:gd name="connsiteY13" fmla="*/ 58794 h 668535"/>
              <a:gd name="connsiteX14" fmla="*/ 334224 w 668621"/>
              <a:gd name="connsiteY14" fmla="*/ 0 h 668535"/>
              <a:gd name="connsiteX15" fmla="*/ 295431 w 668621"/>
              <a:gd name="connsiteY15" fmla="*/ 58794 h 668535"/>
              <a:gd name="connsiteX16" fmla="*/ 295431 w 668621"/>
              <a:gd name="connsiteY16" fmla="*/ 58880 h 668535"/>
              <a:gd name="connsiteX17" fmla="*/ 295259 w 668621"/>
              <a:gd name="connsiteY17" fmla="*/ 59225 h 668535"/>
              <a:gd name="connsiteX18" fmla="*/ 295518 w 668621"/>
              <a:gd name="connsiteY18" fmla="*/ 59225 h 668535"/>
              <a:gd name="connsiteX19" fmla="*/ 334224 w 668621"/>
              <a:gd name="connsiteY19" fmla="*/ 90863 h 668535"/>
              <a:gd name="connsiteX20" fmla="*/ 373018 w 668621"/>
              <a:gd name="connsiteY20" fmla="*/ 59225 h 668535"/>
              <a:gd name="connsiteX21" fmla="*/ 373276 w 668621"/>
              <a:gd name="connsiteY21" fmla="*/ 59225 h 668535"/>
              <a:gd name="connsiteX22" fmla="*/ 295259 w 668621"/>
              <a:gd name="connsiteY22" fmla="*/ 609397 h 668535"/>
              <a:gd name="connsiteX23" fmla="*/ 295518 w 668621"/>
              <a:gd name="connsiteY23" fmla="*/ 609742 h 668535"/>
              <a:gd name="connsiteX24" fmla="*/ 295518 w 668621"/>
              <a:gd name="connsiteY24" fmla="*/ 609828 h 668535"/>
              <a:gd name="connsiteX25" fmla="*/ 334311 w 668621"/>
              <a:gd name="connsiteY25" fmla="*/ 668535 h 668535"/>
              <a:gd name="connsiteX26" fmla="*/ 373104 w 668621"/>
              <a:gd name="connsiteY26" fmla="*/ 609828 h 668535"/>
              <a:gd name="connsiteX27" fmla="*/ 373104 w 668621"/>
              <a:gd name="connsiteY27" fmla="*/ 609742 h 668535"/>
              <a:gd name="connsiteX28" fmla="*/ 373363 w 668621"/>
              <a:gd name="connsiteY28" fmla="*/ 609397 h 668535"/>
              <a:gd name="connsiteX29" fmla="*/ 373104 w 668621"/>
              <a:gd name="connsiteY29" fmla="*/ 609397 h 668535"/>
              <a:gd name="connsiteX30" fmla="*/ 334397 w 668621"/>
              <a:gd name="connsiteY30" fmla="*/ 577759 h 668535"/>
              <a:gd name="connsiteX31" fmla="*/ 295690 w 668621"/>
              <a:gd name="connsiteY31" fmla="*/ 609397 h 668535"/>
              <a:gd name="connsiteX32" fmla="*/ 295259 w 668621"/>
              <a:gd name="connsiteY32" fmla="*/ 609397 h 668535"/>
              <a:gd name="connsiteX33" fmla="*/ 609397 w 668621"/>
              <a:gd name="connsiteY33" fmla="*/ 373276 h 668535"/>
              <a:gd name="connsiteX34" fmla="*/ 609742 w 668621"/>
              <a:gd name="connsiteY34" fmla="*/ 373018 h 668535"/>
              <a:gd name="connsiteX35" fmla="*/ 609828 w 668621"/>
              <a:gd name="connsiteY35" fmla="*/ 373018 h 668535"/>
              <a:gd name="connsiteX36" fmla="*/ 668622 w 668621"/>
              <a:gd name="connsiteY36" fmla="*/ 334225 h 668535"/>
              <a:gd name="connsiteX37" fmla="*/ 609828 w 668621"/>
              <a:gd name="connsiteY37" fmla="*/ 295432 h 668535"/>
              <a:gd name="connsiteX38" fmla="*/ 609742 w 668621"/>
              <a:gd name="connsiteY38" fmla="*/ 295432 h 668535"/>
              <a:gd name="connsiteX39" fmla="*/ 609397 w 668621"/>
              <a:gd name="connsiteY39" fmla="*/ 295173 h 668535"/>
              <a:gd name="connsiteX40" fmla="*/ 609397 w 668621"/>
              <a:gd name="connsiteY40" fmla="*/ 295432 h 668535"/>
              <a:gd name="connsiteX41" fmla="*/ 577759 w 668621"/>
              <a:gd name="connsiteY41" fmla="*/ 334138 h 668535"/>
              <a:gd name="connsiteX42" fmla="*/ 609397 w 668621"/>
              <a:gd name="connsiteY42" fmla="*/ 372932 h 668535"/>
              <a:gd name="connsiteX43" fmla="*/ 609397 w 668621"/>
              <a:gd name="connsiteY43" fmla="*/ 373276 h 668535"/>
              <a:gd name="connsiteX44" fmla="*/ 59225 w 668621"/>
              <a:gd name="connsiteY44" fmla="*/ 295259 h 668535"/>
              <a:gd name="connsiteX45" fmla="*/ 58879 w 668621"/>
              <a:gd name="connsiteY45" fmla="*/ 295518 h 668535"/>
              <a:gd name="connsiteX46" fmla="*/ 58793 w 668621"/>
              <a:gd name="connsiteY46" fmla="*/ 295518 h 668535"/>
              <a:gd name="connsiteX47" fmla="*/ 0 w 668621"/>
              <a:gd name="connsiteY47" fmla="*/ 334311 h 668535"/>
              <a:gd name="connsiteX48" fmla="*/ 58793 w 668621"/>
              <a:gd name="connsiteY48" fmla="*/ 373104 h 668535"/>
              <a:gd name="connsiteX49" fmla="*/ 58879 w 668621"/>
              <a:gd name="connsiteY49" fmla="*/ 373104 h 668535"/>
              <a:gd name="connsiteX50" fmla="*/ 59225 w 668621"/>
              <a:gd name="connsiteY50" fmla="*/ 373276 h 668535"/>
              <a:gd name="connsiteX51" fmla="*/ 59225 w 668621"/>
              <a:gd name="connsiteY51" fmla="*/ 373018 h 668535"/>
              <a:gd name="connsiteX52" fmla="*/ 90862 w 668621"/>
              <a:gd name="connsiteY52" fmla="*/ 334311 h 668535"/>
              <a:gd name="connsiteX53" fmla="*/ 59225 w 668621"/>
              <a:gd name="connsiteY53" fmla="*/ 295604 h 668535"/>
              <a:gd name="connsiteX54" fmla="*/ 59225 w 668621"/>
              <a:gd name="connsiteY54" fmla="*/ 295259 h 668535"/>
              <a:gd name="connsiteX55" fmla="*/ 167328 w 668621"/>
              <a:gd name="connsiteY55" fmla="*/ 112242 h 668535"/>
              <a:gd name="connsiteX56" fmla="*/ 166983 w 668621"/>
              <a:gd name="connsiteY56" fmla="*/ 112156 h 668535"/>
              <a:gd name="connsiteX57" fmla="*/ 166897 w 668621"/>
              <a:gd name="connsiteY57" fmla="*/ 112069 h 668535"/>
              <a:gd name="connsiteX58" fmla="*/ 97931 w 668621"/>
              <a:gd name="connsiteY58" fmla="*/ 97932 h 668535"/>
              <a:gd name="connsiteX59" fmla="*/ 112069 w 668621"/>
              <a:gd name="connsiteY59" fmla="*/ 166897 h 668535"/>
              <a:gd name="connsiteX60" fmla="*/ 112155 w 668621"/>
              <a:gd name="connsiteY60" fmla="*/ 166983 h 668535"/>
              <a:gd name="connsiteX61" fmla="*/ 112242 w 668621"/>
              <a:gd name="connsiteY61" fmla="*/ 167328 h 668535"/>
              <a:gd name="connsiteX62" fmla="*/ 112414 w 668621"/>
              <a:gd name="connsiteY62" fmla="*/ 167156 h 668535"/>
              <a:gd name="connsiteX63" fmla="*/ 162156 w 668621"/>
              <a:gd name="connsiteY63" fmla="*/ 162156 h 668535"/>
              <a:gd name="connsiteX64" fmla="*/ 167155 w 668621"/>
              <a:gd name="connsiteY64" fmla="*/ 112414 h 668535"/>
              <a:gd name="connsiteX65" fmla="*/ 167328 w 668621"/>
              <a:gd name="connsiteY65" fmla="*/ 112242 h 668535"/>
              <a:gd name="connsiteX66" fmla="*/ 501207 w 668621"/>
              <a:gd name="connsiteY66" fmla="*/ 556380 h 668535"/>
              <a:gd name="connsiteX67" fmla="*/ 501552 w 668621"/>
              <a:gd name="connsiteY67" fmla="*/ 556466 h 668535"/>
              <a:gd name="connsiteX68" fmla="*/ 501638 w 668621"/>
              <a:gd name="connsiteY68" fmla="*/ 556552 h 668535"/>
              <a:gd name="connsiteX69" fmla="*/ 570604 w 668621"/>
              <a:gd name="connsiteY69" fmla="*/ 570690 h 668535"/>
              <a:gd name="connsiteX70" fmla="*/ 556466 w 668621"/>
              <a:gd name="connsiteY70" fmla="*/ 501725 h 668535"/>
              <a:gd name="connsiteX71" fmla="*/ 556380 w 668621"/>
              <a:gd name="connsiteY71" fmla="*/ 501639 h 668535"/>
              <a:gd name="connsiteX72" fmla="*/ 556294 w 668621"/>
              <a:gd name="connsiteY72" fmla="*/ 501294 h 668535"/>
              <a:gd name="connsiteX73" fmla="*/ 556121 w 668621"/>
              <a:gd name="connsiteY73" fmla="*/ 501466 h 668535"/>
              <a:gd name="connsiteX74" fmla="*/ 506380 w 668621"/>
              <a:gd name="connsiteY74" fmla="*/ 506552 h 668535"/>
              <a:gd name="connsiteX75" fmla="*/ 501380 w 668621"/>
              <a:gd name="connsiteY75" fmla="*/ 556294 h 668535"/>
              <a:gd name="connsiteX76" fmla="*/ 501207 w 668621"/>
              <a:gd name="connsiteY76" fmla="*/ 556380 h 668535"/>
              <a:gd name="connsiteX77" fmla="*/ 556380 w 668621"/>
              <a:gd name="connsiteY77" fmla="*/ 167328 h 668535"/>
              <a:gd name="connsiteX78" fmla="*/ 556466 w 668621"/>
              <a:gd name="connsiteY78" fmla="*/ 166983 h 668535"/>
              <a:gd name="connsiteX79" fmla="*/ 556553 w 668621"/>
              <a:gd name="connsiteY79" fmla="*/ 166897 h 668535"/>
              <a:gd name="connsiteX80" fmla="*/ 570690 w 668621"/>
              <a:gd name="connsiteY80" fmla="*/ 97932 h 668535"/>
              <a:gd name="connsiteX81" fmla="*/ 501724 w 668621"/>
              <a:gd name="connsiteY81" fmla="*/ 112069 h 668535"/>
              <a:gd name="connsiteX82" fmla="*/ 501638 w 668621"/>
              <a:gd name="connsiteY82" fmla="*/ 112156 h 668535"/>
              <a:gd name="connsiteX83" fmla="*/ 501294 w 668621"/>
              <a:gd name="connsiteY83" fmla="*/ 112242 h 668535"/>
              <a:gd name="connsiteX84" fmla="*/ 501466 w 668621"/>
              <a:gd name="connsiteY84" fmla="*/ 112414 h 668535"/>
              <a:gd name="connsiteX85" fmla="*/ 506466 w 668621"/>
              <a:gd name="connsiteY85" fmla="*/ 162156 h 668535"/>
              <a:gd name="connsiteX86" fmla="*/ 556207 w 668621"/>
              <a:gd name="connsiteY86" fmla="*/ 167156 h 668535"/>
              <a:gd name="connsiteX87" fmla="*/ 556380 w 668621"/>
              <a:gd name="connsiteY87" fmla="*/ 167328 h 668535"/>
              <a:gd name="connsiteX88" fmla="*/ 112242 w 668621"/>
              <a:gd name="connsiteY88" fmla="*/ 501208 h 668535"/>
              <a:gd name="connsiteX89" fmla="*/ 112155 w 668621"/>
              <a:gd name="connsiteY89" fmla="*/ 501552 h 668535"/>
              <a:gd name="connsiteX90" fmla="*/ 112069 w 668621"/>
              <a:gd name="connsiteY90" fmla="*/ 501639 h 668535"/>
              <a:gd name="connsiteX91" fmla="*/ 97931 w 668621"/>
              <a:gd name="connsiteY91" fmla="*/ 570604 h 668535"/>
              <a:gd name="connsiteX92" fmla="*/ 166897 w 668621"/>
              <a:gd name="connsiteY92" fmla="*/ 556466 h 668535"/>
              <a:gd name="connsiteX93" fmla="*/ 166983 w 668621"/>
              <a:gd name="connsiteY93" fmla="*/ 556380 h 668535"/>
              <a:gd name="connsiteX94" fmla="*/ 167328 w 668621"/>
              <a:gd name="connsiteY94" fmla="*/ 556208 h 668535"/>
              <a:gd name="connsiteX95" fmla="*/ 167155 w 668621"/>
              <a:gd name="connsiteY95" fmla="*/ 556121 h 668535"/>
              <a:gd name="connsiteX96" fmla="*/ 162069 w 668621"/>
              <a:gd name="connsiteY96" fmla="*/ 506294 h 668535"/>
              <a:gd name="connsiteX97" fmla="*/ 112328 w 668621"/>
              <a:gd name="connsiteY97" fmla="*/ 501294 h 668535"/>
              <a:gd name="connsiteX98" fmla="*/ 112242 w 668621"/>
              <a:gd name="connsiteY98" fmla="*/ 501208 h 6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68621" h="668535">
                <a:moveTo>
                  <a:pt x="334311" y="545432"/>
                </a:moveTo>
                <a:cubicBezTo>
                  <a:pt x="217845" y="545432"/>
                  <a:pt x="123190" y="450690"/>
                  <a:pt x="123190" y="334311"/>
                </a:cubicBezTo>
                <a:cubicBezTo>
                  <a:pt x="123190" y="217932"/>
                  <a:pt x="217931" y="123190"/>
                  <a:pt x="334311" y="123190"/>
                </a:cubicBezTo>
                <a:cubicBezTo>
                  <a:pt x="450690" y="123190"/>
                  <a:pt x="545431" y="217932"/>
                  <a:pt x="545431" y="334311"/>
                </a:cubicBezTo>
                <a:cubicBezTo>
                  <a:pt x="545431" y="450690"/>
                  <a:pt x="450690" y="545432"/>
                  <a:pt x="334311" y="545432"/>
                </a:cubicBezTo>
                <a:close/>
                <a:moveTo>
                  <a:pt x="334311" y="150776"/>
                </a:moveTo>
                <a:cubicBezTo>
                  <a:pt x="233104" y="150776"/>
                  <a:pt x="150776" y="233104"/>
                  <a:pt x="150776" y="334311"/>
                </a:cubicBezTo>
                <a:cubicBezTo>
                  <a:pt x="150776" y="435518"/>
                  <a:pt x="233104" y="517845"/>
                  <a:pt x="334311" y="517845"/>
                </a:cubicBezTo>
                <a:cubicBezTo>
                  <a:pt x="435518" y="517845"/>
                  <a:pt x="517845" y="435518"/>
                  <a:pt x="517845" y="334311"/>
                </a:cubicBezTo>
                <a:cubicBezTo>
                  <a:pt x="517759" y="233104"/>
                  <a:pt x="435518" y="150776"/>
                  <a:pt x="334311" y="150776"/>
                </a:cubicBezTo>
                <a:lnTo>
                  <a:pt x="334311" y="150776"/>
                </a:lnTo>
                <a:close/>
                <a:moveTo>
                  <a:pt x="373276" y="59225"/>
                </a:moveTo>
                <a:lnTo>
                  <a:pt x="373018" y="58880"/>
                </a:lnTo>
                <a:cubicBezTo>
                  <a:pt x="373018" y="58880"/>
                  <a:pt x="373018" y="58794"/>
                  <a:pt x="373018" y="58794"/>
                </a:cubicBezTo>
                <a:cubicBezTo>
                  <a:pt x="373018" y="47500"/>
                  <a:pt x="344052" y="87"/>
                  <a:pt x="334224" y="0"/>
                </a:cubicBezTo>
                <a:cubicBezTo>
                  <a:pt x="324397" y="-172"/>
                  <a:pt x="295431" y="47500"/>
                  <a:pt x="295431" y="58794"/>
                </a:cubicBezTo>
                <a:cubicBezTo>
                  <a:pt x="295431" y="58794"/>
                  <a:pt x="295431" y="58880"/>
                  <a:pt x="295431" y="58880"/>
                </a:cubicBezTo>
                <a:lnTo>
                  <a:pt x="295259" y="59225"/>
                </a:lnTo>
                <a:lnTo>
                  <a:pt x="295518" y="59225"/>
                </a:lnTo>
                <a:cubicBezTo>
                  <a:pt x="295862" y="76725"/>
                  <a:pt x="313018" y="90863"/>
                  <a:pt x="334224" y="90863"/>
                </a:cubicBezTo>
                <a:cubicBezTo>
                  <a:pt x="355518" y="90863"/>
                  <a:pt x="372673" y="76725"/>
                  <a:pt x="373018" y="59225"/>
                </a:cubicBezTo>
                <a:lnTo>
                  <a:pt x="373276" y="59225"/>
                </a:lnTo>
                <a:close/>
                <a:moveTo>
                  <a:pt x="295259" y="609397"/>
                </a:moveTo>
                <a:lnTo>
                  <a:pt x="295518" y="609742"/>
                </a:lnTo>
                <a:lnTo>
                  <a:pt x="295518" y="609828"/>
                </a:lnTo>
                <a:cubicBezTo>
                  <a:pt x="295518" y="621121"/>
                  <a:pt x="324483" y="668449"/>
                  <a:pt x="334311" y="668535"/>
                </a:cubicBezTo>
                <a:cubicBezTo>
                  <a:pt x="344138" y="668708"/>
                  <a:pt x="373104" y="621035"/>
                  <a:pt x="373104" y="609828"/>
                </a:cubicBezTo>
                <a:cubicBezTo>
                  <a:pt x="373104" y="609828"/>
                  <a:pt x="373104" y="609742"/>
                  <a:pt x="373104" y="609742"/>
                </a:cubicBezTo>
                <a:lnTo>
                  <a:pt x="373363" y="609397"/>
                </a:lnTo>
                <a:lnTo>
                  <a:pt x="373104" y="609397"/>
                </a:lnTo>
                <a:cubicBezTo>
                  <a:pt x="372846" y="591897"/>
                  <a:pt x="355604" y="577759"/>
                  <a:pt x="334397" y="577759"/>
                </a:cubicBezTo>
                <a:cubicBezTo>
                  <a:pt x="313104" y="577759"/>
                  <a:pt x="295949" y="591897"/>
                  <a:pt x="295690" y="609397"/>
                </a:cubicBezTo>
                <a:lnTo>
                  <a:pt x="295259" y="609397"/>
                </a:lnTo>
                <a:close/>
                <a:moveTo>
                  <a:pt x="609397" y="373276"/>
                </a:moveTo>
                <a:lnTo>
                  <a:pt x="609742" y="373018"/>
                </a:lnTo>
                <a:lnTo>
                  <a:pt x="609828" y="373018"/>
                </a:lnTo>
                <a:cubicBezTo>
                  <a:pt x="621121" y="373018"/>
                  <a:pt x="668449" y="344052"/>
                  <a:pt x="668622" y="334225"/>
                </a:cubicBezTo>
                <a:cubicBezTo>
                  <a:pt x="668794" y="324397"/>
                  <a:pt x="621121" y="295432"/>
                  <a:pt x="609828" y="295432"/>
                </a:cubicBezTo>
                <a:cubicBezTo>
                  <a:pt x="609742" y="295432"/>
                  <a:pt x="609742" y="295432"/>
                  <a:pt x="609742" y="295432"/>
                </a:cubicBezTo>
                <a:lnTo>
                  <a:pt x="609397" y="295173"/>
                </a:lnTo>
                <a:lnTo>
                  <a:pt x="609397" y="295432"/>
                </a:lnTo>
                <a:cubicBezTo>
                  <a:pt x="591983" y="295690"/>
                  <a:pt x="577759" y="312932"/>
                  <a:pt x="577759" y="334138"/>
                </a:cubicBezTo>
                <a:cubicBezTo>
                  <a:pt x="577759" y="355432"/>
                  <a:pt x="591897" y="372587"/>
                  <a:pt x="609397" y="372932"/>
                </a:cubicBezTo>
                <a:lnTo>
                  <a:pt x="609397" y="373276"/>
                </a:lnTo>
                <a:close/>
                <a:moveTo>
                  <a:pt x="59225" y="295259"/>
                </a:moveTo>
                <a:lnTo>
                  <a:pt x="58879" y="295518"/>
                </a:lnTo>
                <a:cubicBezTo>
                  <a:pt x="58879" y="295518"/>
                  <a:pt x="58793" y="295518"/>
                  <a:pt x="58793" y="295518"/>
                </a:cubicBezTo>
                <a:cubicBezTo>
                  <a:pt x="47500" y="295518"/>
                  <a:pt x="86" y="324483"/>
                  <a:pt x="0" y="334311"/>
                </a:cubicBezTo>
                <a:cubicBezTo>
                  <a:pt x="-172" y="344139"/>
                  <a:pt x="47500" y="373104"/>
                  <a:pt x="58793" y="373104"/>
                </a:cubicBezTo>
                <a:cubicBezTo>
                  <a:pt x="58793" y="373104"/>
                  <a:pt x="58879" y="373104"/>
                  <a:pt x="58879" y="373104"/>
                </a:cubicBezTo>
                <a:lnTo>
                  <a:pt x="59225" y="373276"/>
                </a:lnTo>
                <a:lnTo>
                  <a:pt x="59225" y="373018"/>
                </a:lnTo>
                <a:cubicBezTo>
                  <a:pt x="76724" y="372673"/>
                  <a:pt x="90862" y="355518"/>
                  <a:pt x="90862" y="334311"/>
                </a:cubicBezTo>
                <a:cubicBezTo>
                  <a:pt x="90862" y="313018"/>
                  <a:pt x="76724" y="295863"/>
                  <a:pt x="59225" y="295604"/>
                </a:cubicBezTo>
                <a:lnTo>
                  <a:pt x="59225" y="295259"/>
                </a:lnTo>
                <a:close/>
                <a:moveTo>
                  <a:pt x="167328" y="112242"/>
                </a:moveTo>
                <a:lnTo>
                  <a:pt x="166983" y="112156"/>
                </a:lnTo>
                <a:cubicBezTo>
                  <a:pt x="166983" y="112156"/>
                  <a:pt x="166897" y="112069"/>
                  <a:pt x="166897" y="112069"/>
                </a:cubicBezTo>
                <a:cubicBezTo>
                  <a:pt x="158880" y="104052"/>
                  <a:pt x="104914" y="91035"/>
                  <a:pt x="97931" y="97932"/>
                </a:cubicBezTo>
                <a:cubicBezTo>
                  <a:pt x="90862" y="104742"/>
                  <a:pt x="104052" y="158966"/>
                  <a:pt x="112069" y="166897"/>
                </a:cubicBezTo>
                <a:cubicBezTo>
                  <a:pt x="112155" y="166897"/>
                  <a:pt x="112155" y="166897"/>
                  <a:pt x="112155" y="166983"/>
                </a:cubicBezTo>
                <a:lnTo>
                  <a:pt x="112242" y="167328"/>
                </a:lnTo>
                <a:lnTo>
                  <a:pt x="112414" y="167156"/>
                </a:lnTo>
                <a:cubicBezTo>
                  <a:pt x="125001" y="179311"/>
                  <a:pt x="147155" y="177156"/>
                  <a:pt x="162156" y="162156"/>
                </a:cubicBezTo>
                <a:cubicBezTo>
                  <a:pt x="177156" y="147156"/>
                  <a:pt x="179311" y="125001"/>
                  <a:pt x="167155" y="112414"/>
                </a:cubicBezTo>
                <a:lnTo>
                  <a:pt x="167328" y="112242"/>
                </a:lnTo>
                <a:close/>
                <a:moveTo>
                  <a:pt x="501207" y="556380"/>
                </a:moveTo>
                <a:lnTo>
                  <a:pt x="501552" y="556466"/>
                </a:lnTo>
                <a:cubicBezTo>
                  <a:pt x="501552" y="556466"/>
                  <a:pt x="501638" y="556552"/>
                  <a:pt x="501638" y="556552"/>
                </a:cubicBezTo>
                <a:cubicBezTo>
                  <a:pt x="509656" y="564483"/>
                  <a:pt x="563621" y="577587"/>
                  <a:pt x="570604" y="570690"/>
                </a:cubicBezTo>
                <a:cubicBezTo>
                  <a:pt x="577673" y="563880"/>
                  <a:pt x="564483" y="509656"/>
                  <a:pt x="556466" y="501725"/>
                </a:cubicBezTo>
                <a:cubicBezTo>
                  <a:pt x="556466" y="501639"/>
                  <a:pt x="556380" y="501639"/>
                  <a:pt x="556380" y="501639"/>
                </a:cubicBezTo>
                <a:lnTo>
                  <a:pt x="556294" y="501294"/>
                </a:lnTo>
                <a:lnTo>
                  <a:pt x="556121" y="501466"/>
                </a:lnTo>
                <a:cubicBezTo>
                  <a:pt x="543535" y="489311"/>
                  <a:pt x="521380" y="491466"/>
                  <a:pt x="506380" y="506552"/>
                </a:cubicBezTo>
                <a:cubicBezTo>
                  <a:pt x="491380" y="521552"/>
                  <a:pt x="489225" y="543708"/>
                  <a:pt x="501380" y="556294"/>
                </a:cubicBezTo>
                <a:lnTo>
                  <a:pt x="501207" y="556380"/>
                </a:lnTo>
                <a:close/>
                <a:moveTo>
                  <a:pt x="556380" y="167328"/>
                </a:moveTo>
                <a:lnTo>
                  <a:pt x="556466" y="166983"/>
                </a:lnTo>
                <a:cubicBezTo>
                  <a:pt x="556553" y="166983"/>
                  <a:pt x="556553" y="166897"/>
                  <a:pt x="556553" y="166897"/>
                </a:cubicBezTo>
                <a:cubicBezTo>
                  <a:pt x="564483" y="158880"/>
                  <a:pt x="577501" y="104914"/>
                  <a:pt x="570690" y="97932"/>
                </a:cubicBezTo>
                <a:cubicBezTo>
                  <a:pt x="563880" y="90949"/>
                  <a:pt x="509742" y="104052"/>
                  <a:pt x="501724" y="112069"/>
                </a:cubicBezTo>
                <a:cubicBezTo>
                  <a:pt x="501638" y="112069"/>
                  <a:pt x="501638" y="112156"/>
                  <a:pt x="501638" y="112156"/>
                </a:cubicBezTo>
                <a:lnTo>
                  <a:pt x="501294" y="112242"/>
                </a:lnTo>
                <a:lnTo>
                  <a:pt x="501466" y="112414"/>
                </a:lnTo>
                <a:cubicBezTo>
                  <a:pt x="489311" y="125001"/>
                  <a:pt x="491466" y="147156"/>
                  <a:pt x="506466" y="162156"/>
                </a:cubicBezTo>
                <a:cubicBezTo>
                  <a:pt x="521466" y="177156"/>
                  <a:pt x="543621" y="179311"/>
                  <a:pt x="556207" y="167156"/>
                </a:cubicBezTo>
                <a:lnTo>
                  <a:pt x="556380" y="167328"/>
                </a:lnTo>
                <a:close/>
                <a:moveTo>
                  <a:pt x="112242" y="501208"/>
                </a:moveTo>
                <a:lnTo>
                  <a:pt x="112155" y="501552"/>
                </a:lnTo>
                <a:cubicBezTo>
                  <a:pt x="112155" y="501552"/>
                  <a:pt x="112069" y="501639"/>
                  <a:pt x="112069" y="501639"/>
                </a:cubicBezTo>
                <a:cubicBezTo>
                  <a:pt x="104052" y="509656"/>
                  <a:pt x="91035" y="563621"/>
                  <a:pt x="97931" y="570604"/>
                </a:cubicBezTo>
                <a:cubicBezTo>
                  <a:pt x="104828" y="577673"/>
                  <a:pt x="158966" y="564483"/>
                  <a:pt x="166897" y="556466"/>
                </a:cubicBezTo>
                <a:cubicBezTo>
                  <a:pt x="166897" y="556466"/>
                  <a:pt x="166983" y="556380"/>
                  <a:pt x="166983" y="556380"/>
                </a:cubicBezTo>
                <a:lnTo>
                  <a:pt x="167328" y="556208"/>
                </a:lnTo>
                <a:lnTo>
                  <a:pt x="167155" y="556121"/>
                </a:lnTo>
                <a:cubicBezTo>
                  <a:pt x="179311" y="543535"/>
                  <a:pt x="177156" y="521294"/>
                  <a:pt x="162069" y="506294"/>
                </a:cubicBezTo>
                <a:cubicBezTo>
                  <a:pt x="147070" y="491294"/>
                  <a:pt x="124914" y="489139"/>
                  <a:pt x="112328" y="501294"/>
                </a:cubicBezTo>
                <a:lnTo>
                  <a:pt x="112242" y="501208"/>
                </a:lnTo>
                <a:close/>
              </a:path>
            </a:pathLst>
          </a:custGeom>
          <a:solidFill>
            <a:schemeClr val="accent1"/>
          </a:solidFill>
          <a:ln w="8617" cap="flat">
            <a:noFill/>
            <a:prstDash val="solid"/>
            <a:miter/>
          </a:ln>
        </p:spPr>
        <p:txBody>
          <a:bodyPr rtlCol="0" anchor="ctr"/>
          <a:lstStyle/>
          <a:p>
            <a:endParaRPr lang="en-US"/>
          </a:p>
        </p:txBody>
      </p:sp>
      <p:sp>
        <p:nvSpPr>
          <p:cNvPr id="25" name="Oval 24">
            <a:extLst>
              <a:ext uri="{FF2B5EF4-FFF2-40B4-BE49-F238E27FC236}">
                <a16:creationId xmlns:a16="http://schemas.microsoft.com/office/drawing/2014/main" id="{6E805D32-E307-4C47-A08E-57B47146A234}"/>
              </a:ext>
            </a:extLst>
          </p:cNvPr>
          <p:cNvSpPr/>
          <p:nvPr/>
        </p:nvSpPr>
        <p:spPr>
          <a:xfrm>
            <a:off x="1174226" y="1962840"/>
            <a:ext cx="591940" cy="59193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0C060498-C658-40BB-B171-392367960BCE}"/>
              </a:ext>
            </a:extLst>
          </p:cNvPr>
          <p:cNvSpPr/>
          <p:nvPr/>
        </p:nvSpPr>
        <p:spPr>
          <a:xfrm>
            <a:off x="2689242" y="641735"/>
            <a:ext cx="400016" cy="154836"/>
          </a:xfrm>
          <a:prstGeom prst="triangl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A77F485F-A18A-4B9F-AE39-C84EDC1FC5B3}"/>
              </a:ext>
            </a:extLst>
          </p:cNvPr>
          <p:cNvSpPr/>
          <p:nvPr/>
        </p:nvSpPr>
        <p:spPr>
          <a:xfrm flipV="1">
            <a:off x="2689242" y="6053633"/>
            <a:ext cx="400016" cy="154836"/>
          </a:xfrm>
          <a:prstGeom prst="triangle">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087DE7F-ED3E-4108-AC0C-D0BBD7CF61F9}"/>
              </a:ext>
            </a:extLst>
          </p:cNvPr>
          <p:cNvPicPr>
            <a:picLocks noChangeAspect="1"/>
          </p:cNvPicPr>
          <p:nvPr/>
        </p:nvPicPr>
        <p:blipFill>
          <a:blip r:embed="rId2"/>
          <a:stretch>
            <a:fillRect/>
          </a:stretch>
        </p:blipFill>
        <p:spPr>
          <a:xfrm>
            <a:off x="6652166" y="416018"/>
            <a:ext cx="3971026" cy="6025963"/>
          </a:xfrm>
          <a:prstGeom prst="rect">
            <a:avLst/>
          </a:prstGeom>
        </p:spPr>
      </p:pic>
      <p:sp>
        <p:nvSpPr>
          <p:cNvPr id="20" name="Rectangle: Rounded Corners 19">
            <a:extLst>
              <a:ext uri="{FF2B5EF4-FFF2-40B4-BE49-F238E27FC236}">
                <a16:creationId xmlns:a16="http://schemas.microsoft.com/office/drawing/2014/main" id="{D3979582-89A3-4304-8EA0-2FC2A50B1941}"/>
              </a:ext>
            </a:extLst>
          </p:cNvPr>
          <p:cNvSpPr/>
          <p:nvPr/>
        </p:nvSpPr>
        <p:spPr>
          <a:xfrm>
            <a:off x="5050691" y="6466256"/>
            <a:ext cx="2090618" cy="195289"/>
          </a:xfrm>
          <a:prstGeom prst="roundRect">
            <a:avLst>
              <a:gd name="adj" fmla="val 50000"/>
            </a:avLst>
          </a:prstGeom>
          <a:noFill/>
          <a:ln w="952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spc="300" dirty="0">
                <a:solidFill>
                  <a:schemeClr val="bg2"/>
                </a:solidFill>
              </a:rPr>
              <a:t>Weather Here</a:t>
            </a:r>
          </a:p>
        </p:txBody>
      </p:sp>
    </p:spTree>
    <p:extLst>
      <p:ext uri="{BB962C8B-B14F-4D97-AF65-F5344CB8AC3E}">
        <p14:creationId xmlns:p14="http://schemas.microsoft.com/office/powerpoint/2010/main" val="595709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a:extLst>
              <a:ext uri="{FF2B5EF4-FFF2-40B4-BE49-F238E27FC236}">
                <a16:creationId xmlns:a16="http://schemas.microsoft.com/office/drawing/2014/main" id="{76F552FB-8604-4DB2-98C9-532AFDD16521}"/>
              </a:ext>
            </a:extLst>
          </p:cNvPr>
          <p:cNvPicPr>
            <a:picLocks noGrp="1" noChangeAspect="1"/>
          </p:cNvPicPr>
          <p:nvPr>
            <p:ph type="pic" sz="quarter" idx="10"/>
          </p:nvPr>
        </p:nvPicPr>
        <p:blipFill rotWithShape="1">
          <a:blip r:embed="rId2"/>
          <a:srcRect l="285" r="285"/>
          <a:stretch/>
        </p:blipFill>
        <p:spPr>
          <a:xfrm>
            <a:off x="0" y="0"/>
            <a:ext cx="8599488" cy="6215063"/>
          </a:xfrm>
        </p:spPr>
      </p:pic>
      <p:sp>
        <p:nvSpPr>
          <p:cNvPr id="3" name="TextBox 2">
            <a:extLst>
              <a:ext uri="{FF2B5EF4-FFF2-40B4-BE49-F238E27FC236}">
                <a16:creationId xmlns:a16="http://schemas.microsoft.com/office/drawing/2014/main" id="{959FB5C5-523E-4BF7-9AD8-A68B454EC837}"/>
              </a:ext>
            </a:extLst>
          </p:cNvPr>
          <p:cNvSpPr txBox="1"/>
          <p:nvPr/>
        </p:nvSpPr>
        <p:spPr>
          <a:xfrm>
            <a:off x="8876703" y="967481"/>
            <a:ext cx="4707409" cy="584775"/>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3200" dirty="0"/>
              <a:t>DATA STORAGE</a:t>
            </a:r>
          </a:p>
        </p:txBody>
      </p:sp>
      <p:sp>
        <p:nvSpPr>
          <p:cNvPr id="4" name="Rectangle 3">
            <a:extLst>
              <a:ext uri="{FF2B5EF4-FFF2-40B4-BE49-F238E27FC236}">
                <a16:creationId xmlns:a16="http://schemas.microsoft.com/office/drawing/2014/main" id="{C789BE5C-E72B-483D-85C8-B5FBC6290AE4}"/>
              </a:ext>
            </a:extLst>
          </p:cNvPr>
          <p:cNvSpPr/>
          <p:nvPr/>
        </p:nvSpPr>
        <p:spPr>
          <a:xfrm>
            <a:off x="9369254" y="2214465"/>
            <a:ext cx="4466674" cy="1201611"/>
          </a:xfrm>
          <a:prstGeom prst="rect">
            <a:avLst/>
          </a:prstGeom>
        </p:spPr>
        <p:txBody>
          <a:bodyPr wrap="square">
            <a:spAutoFit/>
          </a:bodyPr>
          <a:lstStyle/>
          <a:p>
            <a:pPr algn="just">
              <a:lnSpc>
                <a:spcPct val="150000"/>
              </a:lnSpc>
              <a:spcAft>
                <a:spcPts val="1200"/>
              </a:spcAft>
            </a:pPr>
            <a:r>
              <a:rPr lang="en-CA" sz="1200" dirty="0">
                <a:solidFill>
                  <a:schemeClr val="tx1">
                    <a:lumMod val="50000"/>
                    <a:lumOff val="50000"/>
                  </a:schemeClr>
                </a:solidFill>
              </a:rPr>
              <a:t>Stored the data in </a:t>
            </a:r>
            <a:r>
              <a:rPr lang="en-CA" sz="1200" dirty="0" err="1">
                <a:solidFill>
                  <a:schemeClr val="tx1">
                    <a:lumMod val="50000"/>
                    <a:lumOff val="50000"/>
                  </a:schemeClr>
                </a:solidFill>
              </a:rPr>
              <a:t>weatherData</a:t>
            </a:r>
            <a:r>
              <a:rPr lang="en-CA" sz="1200" dirty="0">
                <a:solidFill>
                  <a:schemeClr val="tx1">
                    <a:lumMod val="50000"/>
                    <a:lumOff val="50000"/>
                  </a:schemeClr>
                </a:solidFill>
              </a:rPr>
              <a:t> </a:t>
            </a:r>
          </a:p>
          <a:p>
            <a:pPr algn="just">
              <a:lnSpc>
                <a:spcPct val="150000"/>
              </a:lnSpc>
              <a:spcAft>
                <a:spcPts val="1200"/>
              </a:spcAft>
            </a:pPr>
            <a:r>
              <a:rPr lang="en-CA" sz="1200" dirty="0">
                <a:solidFill>
                  <a:schemeClr val="tx1">
                    <a:lumMod val="50000"/>
                    <a:lumOff val="50000"/>
                  </a:schemeClr>
                </a:solidFill>
              </a:rPr>
              <a:t>collection in the </a:t>
            </a:r>
            <a:r>
              <a:rPr lang="en-CA" sz="1200" dirty="0" err="1">
                <a:solidFill>
                  <a:schemeClr val="tx1">
                    <a:lumMod val="50000"/>
                    <a:lumOff val="50000"/>
                  </a:schemeClr>
                </a:solidFill>
              </a:rPr>
              <a:t>dpProject</a:t>
            </a:r>
            <a:r>
              <a:rPr lang="en-CA" sz="1200" dirty="0">
                <a:solidFill>
                  <a:schemeClr val="tx1">
                    <a:lumMod val="50000"/>
                    <a:lumOff val="50000"/>
                  </a:schemeClr>
                </a:solidFill>
              </a:rPr>
              <a:t> database</a:t>
            </a:r>
          </a:p>
          <a:p>
            <a:pPr algn="just">
              <a:lnSpc>
                <a:spcPct val="150000"/>
              </a:lnSpc>
              <a:spcAft>
                <a:spcPts val="1200"/>
              </a:spcAft>
            </a:pPr>
            <a:r>
              <a:rPr lang="en-CA" sz="1200" dirty="0">
                <a:solidFill>
                  <a:schemeClr val="tx1">
                    <a:lumMod val="50000"/>
                    <a:lumOff val="50000"/>
                  </a:schemeClr>
                </a:solidFill>
              </a:rPr>
              <a:t>On MongoDB Atlas cloud.</a:t>
            </a:r>
            <a:endParaRPr lang="en-US" sz="1200" dirty="0">
              <a:solidFill>
                <a:schemeClr val="tx1">
                  <a:lumMod val="50000"/>
                  <a:lumOff val="50000"/>
                </a:schemeClr>
              </a:solidFill>
            </a:endParaRPr>
          </a:p>
        </p:txBody>
      </p:sp>
      <p:sp>
        <p:nvSpPr>
          <p:cNvPr id="5" name="TextBox 4">
            <a:extLst>
              <a:ext uri="{FF2B5EF4-FFF2-40B4-BE49-F238E27FC236}">
                <a16:creationId xmlns:a16="http://schemas.microsoft.com/office/drawing/2014/main" id="{6B304867-3CE0-4059-A1F6-A69A1003168C}"/>
              </a:ext>
            </a:extLst>
          </p:cNvPr>
          <p:cNvSpPr txBox="1"/>
          <p:nvPr/>
        </p:nvSpPr>
        <p:spPr>
          <a:xfrm>
            <a:off x="9544316" y="1686875"/>
            <a:ext cx="4707409" cy="338554"/>
          </a:xfrm>
          <a:prstGeom prst="rect">
            <a:avLst/>
          </a:prstGeom>
          <a:noFill/>
        </p:spPr>
        <p:txBody>
          <a:bodyPr wrap="square" rtlCol="0">
            <a:spAutoFit/>
          </a:bodyPr>
          <a:lstStyle>
            <a:defPPr>
              <a:defRPr lang="en-US"/>
            </a:defPPr>
            <a:lvl1pPr>
              <a:defRPr sz="3600" b="1">
                <a:solidFill>
                  <a:schemeClr val="accent1"/>
                </a:solidFill>
                <a:latin typeface="+mj-lt"/>
              </a:defRPr>
            </a:lvl1pPr>
          </a:lstStyle>
          <a:p>
            <a:r>
              <a:rPr lang="en-US" sz="1600" dirty="0">
                <a:solidFill>
                  <a:schemeClr val="tx1">
                    <a:lumMod val="65000"/>
                    <a:lumOff val="35000"/>
                  </a:schemeClr>
                </a:solidFill>
              </a:rPr>
              <a:t>MongoDB Cloud</a:t>
            </a:r>
          </a:p>
        </p:txBody>
      </p:sp>
      <p:sp>
        <p:nvSpPr>
          <p:cNvPr id="13" name="Rectangle: Rounded Corners 12">
            <a:extLst>
              <a:ext uri="{FF2B5EF4-FFF2-40B4-BE49-F238E27FC236}">
                <a16:creationId xmlns:a16="http://schemas.microsoft.com/office/drawing/2014/main" id="{FD66451C-EBAA-4894-B3A6-1968ECEB02F6}"/>
              </a:ext>
            </a:extLst>
          </p:cNvPr>
          <p:cNvSpPr/>
          <p:nvPr/>
        </p:nvSpPr>
        <p:spPr>
          <a:xfrm rot="5400000">
            <a:off x="6593440" y="3053715"/>
            <a:ext cx="3857627" cy="1123948"/>
          </a:xfrm>
          <a:prstGeom prst="roundRect">
            <a:avLst/>
          </a:prstGeom>
          <a:solidFill>
            <a:schemeClr val="bg2"/>
          </a:solidFill>
          <a:ln>
            <a:noFill/>
          </a:ln>
          <a:effectLst>
            <a:outerShdw blurRad="203200" dist="1143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0611A967-ACB6-4F79-A11E-0DBEEE6A2C38}"/>
              </a:ext>
            </a:extLst>
          </p:cNvPr>
          <p:cNvGrpSpPr/>
          <p:nvPr/>
        </p:nvGrpSpPr>
        <p:grpSpPr>
          <a:xfrm>
            <a:off x="8207362" y="1963099"/>
            <a:ext cx="629782" cy="3457798"/>
            <a:chOff x="5209044" y="1676400"/>
            <a:chExt cx="629782" cy="3457798"/>
          </a:xfrm>
        </p:grpSpPr>
        <p:grpSp>
          <p:nvGrpSpPr>
            <p:cNvPr id="25" name="Group 24">
              <a:extLst>
                <a:ext uri="{FF2B5EF4-FFF2-40B4-BE49-F238E27FC236}">
                  <a16:creationId xmlns:a16="http://schemas.microsoft.com/office/drawing/2014/main" id="{E3C7D6EB-6BFE-4FA0-B44E-1ADF3056B24C}"/>
                </a:ext>
              </a:extLst>
            </p:cNvPr>
            <p:cNvGrpSpPr/>
            <p:nvPr/>
          </p:nvGrpSpPr>
          <p:grpSpPr>
            <a:xfrm>
              <a:off x="5246987" y="1676400"/>
              <a:ext cx="555028" cy="2920582"/>
              <a:chOff x="5200651" y="1724093"/>
              <a:chExt cx="647700" cy="3408231"/>
            </a:xfrm>
          </p:grpSpPr>
          <p:sp>
            <p:nvSpPr>
              <p:cNvPr id="14" name="Rectangle: Rounded Corners 13">
                <a:extLst>
                  <a:ext uri="{FF2B5EF4-FFF2-40B4-BE49-F238E27FC236}">
                    <a16:creationId xmlns:a16="http://schemas.microsoft.com/office/drawing/2014/main" id="{5AC9DA42-9535-49AE-B8B0-FBA2CB860AC7}"/>
                  </a:ext>
                </a:extLst>
              </p:cNvPr>
              <p:cNvSpPr/>
              <p:nvPr/>
            </p:nvSpPr>
            <p:spPr>
              <a:xfrm>
                <a:off x="5200651" y="1724093"/>
                <a:ext cx="647700" cy="3408231"/>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Sign 14">
                <a:extLst>
                  <a:ext uri="{FF2B5EF4-FFF2-40B4-BE49-F238E27FC236}">
                    <a16:creationId xmlns:a16="http://schemas.microsoft.com/office/drawing/2014/main" id="{1CA6956F-9155-421A-B470-E45CA6E0A3CF}"/>
                  </a:ext>
                </a:extLst>
              </p:cNvPr>
              <p:cNvSpPr/>
              <p:nvPr/>
            </p:nvSpPr>
            <p:spPr>
              <a:xfrm>
                <a:off x="5339199" y="1890675"/>
                <a:ext cx="370604" cy="370604"/>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a:extLst>
                  <a:ext uri="{FF2B5EF4-FFF2-40B4-BE49-F238E27FC236}">
                    <a16:creationId xmlns:a16="http://schemas.microsoft.com/office/drawing/2014/main" id="{74577235-E631-4018-9AE5-7D3E91DADABC}"/>
                  </a:ext>
                </a:extLst>
              </p:cNvPr>
              <p:cNvSpPr/>
              <p:nvPr/>
            </p:nvSpPr>
            <p:spPr>
              <a:xfrm>
                <a:off x="5339199" y="4677169"/>
                <a:ext cx="370605" cy="370605"/>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0DEBC2F5-61A3-40DB-8685-164AD55FCBE6}"/>
                  </a:ext>
                </a:extLst>
              </p:cNvPr>
              <p:cNvGrpSpPr/>
              <p:nvPr/>
            </p:nvGrpSpPr>
            <p:grpSpPr>
              <a:xfrm>
                <a:off x="5262742" y="2383632"/>
                <a:ext cx="523518" cy="2293537"/>
                <a:chOff x="5271756" y="2383632"/>
                <a:chExt cx="523518" cy="2293537"/>
              </a:xfrm>
            </p:grpSpPr>
            <p:grpSp>
              <p:nvGrpSpPr>
                <p:cNvPr id="21" name="Group 20">
                  <a:extLst>
                    <a:ext uri="{FF2B5EF4-FFF2-40B4-BE49-F238E27FC236}">
                      <a16:creationId xmlns:a16="http://schemas.microsoft.com/office/drawing/2014/main" id="{E7A9100E-E10D-41FD-87B2-DD8935366D1B}"/>
                    </a:ext>
                  </a:extLst>
                </p:cNvPr>
                <p:cNvGrpSpPr/>
                <p:nvPr/>
              </p:nvGrpSpPr>
              <p:grpSpPr>
                <a:xfrm>
                  <a:off x="5271756" y="2383632"/>
                  <a:ext cx="523518" cy="710786"/>
                  <a:chOff x="5241132" y="2538413"/>
                  <a:chExt cx="542833" cy="737013"/>
                </a:xfrm>
              </p:grpSpPr>
              <p:sp>
                <p:nvSpPr>
                  <p:cNvPr id="19" name="Freeform: Shape 18">
                    <a:extLst>
                      <a:ext uri="{FF2B5EF4-FFF2-40B4-BE49-F238E27FC236}">
                        <a16:creationId xmlns:a16="http://schemas.microsoft.com/office/drawing/2014/main" id="{31FDB0E7-93CE-470C-8147-67CB50FFBC71}"/>
                      </a:ext>
                    </a:extLst>
                  </p:cNvPr>
                  <p:cNvSpPr/>
                  <p:nvPr/>
                </p:nvSpPr>
                <p:spPr>
                  <a:xfrm>
                    <a:off x="5512486" y="2538413"/>
                    <a:ext cx="270109" cy="176878"/>
                  </a:xfrm>
                  <a:custGeom>
                    <a:avLst/>
                    <a:gdLst>
                      <a:gd name="connsiteX0" fmla="*/ 270110 w 270109"/>
                      <a:gd name="connsiteY0" fmla="*/ 154971 h 176878"/>
                      <a:gd name="connsiteX1" fmla="*/ 241481 w 270109"/>
                      <a:gd name="connsiteY1" fmla="*/ 176878 h 176878"/>
                      <a:gd name="connsiteX2" fmla="*/ 208370 w 270109"/>
                      <a:gd name="connsiteY2" fmla="*/ 176878 h 176878"/>
                      <a:gd name="connsiteX3" fmla="*/ 58254 w 270109"/>
                      <a:gd name="connsiteY3" fmla="*/ 87630 h 176878"/>
                      <a:gd name="connsiteX4" fmla="*/ 0 w 270109"/>
                      <a:gd name="connsiteY4" fmla="*/ 27509 h 176878"/>
                      <a:gd name="connsiteX5" fmla="*/ 94601 w 270109"/>
                      <a:gd name="connsiteY5" fmla="*/ 0 h 176878"/>
                      <a:gd name="connsiteX6" fmla="*/ 264757 w 270109"/>
                      <a:gd name="connsiteY6" fmla="*/ 128831 h 176878"/>
                      <a:gd name="connsiteX7" fmla="*/ 270110 w 270109"/>
                      <a:gd name="connsiteY7" fmla="*/ 154971 h 17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109" h="176878">
                        <a:moveTo>
                          <a:pt x="270110" y="154971"/>
                        </a:moveTo>
                        <a:cubicBezTo>
                          <a:pt x="266749" y="167667"/>
                          <a:pt x="255173" y="176878"/>
                          <a:pt x="241481" y="176878"/>
                        </a:cubicBezTo>
                        <a:lnTo>
                          <a:pt x="208370" y="176878"/>
                        </a:lnTo>
                        <a:cubicBezTo>
                          <a:pt x="145760" y="176878"/>
                          <a:pt x="89871" y="141652"/>
                          <a:pt x="58254" y="87630"/>
                        </a:cubicBezTo>
                        <a:cubicBezTo>
                          <a:pt x="43815" y="63233"/>
                          <a:pt x="23899" y="42570"/>
                          <a:pt x="0" y="27509"/>
                        </a:cubicBezTo>
                        <a:cubicBezTo>
                          <a:pt x="27384" y="10082"/>
                          <a:pt x="59872" y="0"/>
                          <a:pt x="94601" y="0"/>
                        </a:cubicBezTo>
                        <a:cubicBezTo>
                          <a:pt x="175509" y="0"/>
                          <a:pt x="243970" y="54520"/>
                          <a:pt x="264757" y="128831"/>
                        </a:cubicBezTo>
                        <a:cubicBezTo>
                          <a:pt x="267247" y="137295"/>
                          <a:pt x="268990" y="146009"/>
                          <a:pt x="270110" y="154971"/>
                        </a:cubicBezTo>
                        <a:close/>
                      </a:path>
                    </a:pathLst>
                  </a:custGeom>
                  <a:solidFill>
                    <a:srgbClr val="063049"/>
                  </a:solidFill>
                  <a:ln w="12339"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9C700A2-8C27-4A19-8C37-87B838A3FDE6}"/>
                      </a:ext>
                    </a:extLst>
                  </p:cNvPr>
                  <p:cNvSpPr/>
                  <p:nvPr/>
                </p:nvSpPr>
                <p:spPr>
                  <a:xfrm>
                    <a:off x="5241132" y="2538413"/>
                    <a:ext cx="542833" cy="737013"/>
                  </a:xfrm>
                  <a:custGeom>
                    <a:avLst/>
                    <a:gdLst>
                      <a:gd name="connsiteX0" fmla="*/ 542834 w 542833"/>
                      <a:gd name="connsiteY0" fmla="*/ 176878 h 737013"/>
                      <a:gd name="connsiteX1" fmla="*/ 542834 w 542833"/>
                      <a:gd name="connsiteY1" fmla="*/ 737014 h 737013"/>
                      <a:gd name="connsiteX2" fmla="*/ 0 w 542833"/>
                      <a:gd name="connsiteY2" fmla="*/ 737014 h 737013"/>
                      <a:gd name="connsiteX3" fmla="*/ 0 w 542833"/>
                      <a:gd name="connsiteY3" fmla="*/ 176878 h 737013"/>
                      <a:gd name="connsiteX4" fmla="*/ 176878 w 542833"/>
                      <a:gd name="connsiteY4" fmla="*/ 0 h 737013"/>
                      <a:gd name="connsiteX5" fmla="*/ 271355 w 542833"/>
                      <a:gd name="connsiteY5" fmla="*/ 27509 h 737013"/>
                      <a:gd name="connsiteX6" fmla="*/ 329609 w 542833"/>
                      <a:gd name="connsiteY6" fmla="*/ 87630 h 737013"/>
                      <a:gd name="connsiteX7" fmla="*/ 479725 w 542833"/>
                      <a:gd name="connsiteY7" fmla="*/ 176878 h 737013"/>
                      <a:gd name="connsiteX8" fmla="*/ 512835 w 542833"/>
                      <a:gd name="connsiteY8" fmla="*/ 176878 h 737013"/>
                      <a:gd name="connsiteX9" fmla="*/ 541464 w 542833"/>
                      <a:gd name="connsiteY9" fmla="*/ 154971 h 737013"/>
                      <a:gd name="connsiteX10" fmla="*/ 542834 w 542833"/>
                      <a:gd name="connsiteY10" fmla="*/ 176878 h 73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833" h="737013">
                        <a:moveTo>
                          <a:pt x="542834" y="176878"/>
                        </a:moveTo>
                        <a:lnTo>
                          <a:pt x="542834" y="737014"/>
                        </a:lnTo>
                        <a:lnTo>
                          <a:pt x="0" y="737014"/>
                        </a:lnTo>
                        <a:lnTo>
                          <a:pt x="0" y="176878"/>
                        </a:lnTo>
                        <a:cubicBezTo>
                          <a:pt x="0" y="79166"/>
                          <a:pt x="79290" y="0"/>
                          <a:pt x="176878" y="0"/>
                        </a:cubicBezTo>
                        <a:cubicBezTo>
                          <a:pt x="211607" y="0"/>
                          <a:pt x="244095" y="10082"/>
                          <a:pt x="271355" y="27509"/>
                        </a:cubicBezTo>
                        <a:cubicBezTo>
                          <a:pt x="295254" y="42570"/>
                          <a:pt x="315170" y="63233"/>
                          <a:pt x="329609" y="87630"/>
                        </a:cubicBezTo>
                        <a:cubicBezTo>
                          <a:pt x="361225" y="141652"/>
                          <a:pt x="417114" y="176878"/>
                          <a:pt x="479725" y="176878"/>
                        </a:cubicBezTo>
                        <a:lnTo>
                          <a:pt x="512835" y="176878"/>
                        </a:lnTo>
                        <a:cubicBezTo>
                          <a:pt x="526527" y="176878"/>
                          <a:pt x="538103" y="167667"/>
                          <a:pt x="541464" y="154971"/>
                        </a:cubicBezTo>
                        <a:cubicBezTo>
                          <a:pt x="542336" y="162066"/>
                          <a:pt x="542834" y="169410"/>
                          <a:pt x="542834" y="176878"/>
                        </a:cubicBezTo>
                        <a:close/>
                      </a:path>
                    </a:pathLst>
                  </a:custGeom>
                  <a:solidFill>
                    <a:srgbClr val="205072"/>
                  </a:solidFill>
                  <a:ln w="12339" cap="flat">
                    <a:noFill/>
                    <a:prstDash val="solid"/>
                    <a:miter/>
                  </a:ln>
                </p:spPr>
                <p:txBody>
                  <a:bodyPr rtlCol="0" anchor="ctr"/>
                  <a:lstStyle/>
                  <a:p>
                    <a:endParaRPr lang="en-US"/>
                  </a:p>
                </p:txBody>
              </p:sp>
            </p:grpSp>
            <p:sp>
              <p:nvSpPr>
                <p:cNvPr id="22" name="Rectangle: Rounded Corners 21">
                  <a:extLst>
                    <a:ext uri="{FF2B5EF4-FFF2-40B4-BE49-F238E27FC236}">
                      <a16:creationId xmlns:a16="http://schemas.microsoft.com/office/drawing/2014/main" id="{CF346D48-219B-48E2-93F9-299A0424FBD1}"/>
                    </a:ext>
                  </a:extLst>
                </p:cNvPr>
                <p:cNvSpPr/>
                <p:nvPr/>
              </p:nvSpPr>
              <p:spPr>
                <a:xfrm>
                  <a:off x="5271756" y="2743190"/>
                  <a:ext cx="522197" cy="193397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TextBox 25">
              <a:extLst>
                <a:ext uri="{FF2B5EF4-FFF2-40B4-BE49-F238E27FC236}">
                  <a16:creationId xmlns:a16="http://schemas.microsoft.com/office/drawing/2014/main" id="{31827077-1698-45A1-98EE-585A72EEF61E}"/>
                </a:ext>
              </a:extLst>
            </p:cNvPr>
            <p:cNvSpPr txBox="1"/>
            <p:nvPr/>
          </p:nvSpPr>
          <p:spPr>
            <a:xfrm>
              <a:off x="5209044" y="4672533"/>
              <a:ext cx="629782" cy="461665"/>
            </a:xfrm>
            <a:prstGeom prst="rect">
              <a:avLst/>
            </a:prstGeom>
            <a:noFill/>
          </p:spPr>
          <p:txBody>
            <a:bodyPr wrap="square" rtlCol="0">
              <a:spAutoFit/>
            </a:bodyPr>
            <a:lstStyle>
              <a:defPPr>
                <a:defRPr lang="en-US"/>
              </a:defPPr>
              <a:lvl1pPr>
                <a:defRPr sz="3600" b="1">
                  <a:solidFill>
                    <a:schemeClr val="accent1"/>
                  </a:solidFill>
                  <a:latin typeface="+mj-lt"/>
                </a:defRPr>
              </a:lvl1pPr>
            </a:lstStyle>
            <a:p>
              <a:pPr algn="ctr"/>
              <a:r>
                <a:rPr lang="id-ID" sz="2400" dirty="0"/>
                <a:t>34˚</a:t>
              </a:r>
              <a:endParaRPr lang="en-US" sz="2400" dirty="0"/>
            </a:p>
          </p:txBody>
        </p:sp>
      </p:grpSp>
      <p:pic>
        <p:nvPicPr>
          <p:cNvPr id="31" name="Google Shape;189;p31">
            <a:extLst>
              <a:ext uri="{FF2B5EF4-FFF2-40B4-BE49-F238E27FC236}">
                <a16:creationId xmlns:a16="http://schemas.microsoft.com/office/drawing/2014/main" id="{D6F815AA-705F-4674-B0F3-A118F7736C0E}"/>
              </a:ext>
            </a:extLst>
          </p:cNvPr>
          <p:cNvPicPr preferRelativeResize="0"/>
          <p:nvPr/>
        </p:nvPicPr>
        <p:blipFill>
          <a:blip r:embed="rId3">
            <a:alphaModFix/>
          </a:blip>
          <a:stretch>
            <a:fillRect/>
          </a:stretch>
        </p:blipFill>
        <p:spPr>
          <a:xfrm>
            <a:off x="6221297" y="213146"/>
            <a:ext cx="2300957" cy="632415"/>
          </a:xfrm>
          <a:prstGeom prst="rect">
            <a:avLst/>
          </a:prstGeom>
          <a:noFill/>
          <a:ln>
            <a:noFill/>
          </a:ln>
        </p:spPr>
      </p:pic>
    </p:spTree>
    <p:extLst>
      <p:ext uri="{BB962C8B-B14F-4D97-AF65-F5344CB8AC3E}">
        <p14:creationId xmlns:p14="http://schemas.microsoft.com/office/powerpoint/2010/main" val="941438844"/>
      </p:ext>
    </p:extLst>
  </p:cSld>
  <p:clrMapOvr>
    <a:masterClrMapping/>
  </p:clrMapOvr>
</p:sld>
</file>

<file path=ppt/theme/theme1.xml><?xml version="1.0" encoding="utf-8"?>
<a:theme xmlns:a="http://schemas.openxmlformats.org/drawingml/2006/main" name="Office Theme">
  <a:themeElements>
    <a:clrScheme name="Forecast Dark">
      <a:dk1>
        <a:srgbClr val="FFFFFF"/>
      </a:dk1>
      <a:lt1>
        <a:srgbClr val="061118"/>
      </a:lt1>
      <a:dk2>
        <a:srgbClr val="000000"/>
      </a:dk2>
      <a:lt2>
        <a:srgbClr val="FFFFFF"/>
      </a:lt2>
      <a:accent1>
        <a:srgbClr val="205072"/>
      </a:accent1>
      <a:accent2>
        <a:srgbClr val="329D9C"/>
      </a:accent2>
      <a:accent3>
        <a:srgbClr val="56C596"/>
      </a:accent3>
      <a:accent4>
        <a:srgbClr val="7BEC95"/>
      </a:accent4>
      <a:accent5>
        <a:srgbClr val="CFF4D2"/>
      </a:accent5>
      <a:accent6>
        <a:srgbClr val="E3F9E5"/>
      </a:accent6>
      <a:hlink>
        <a:srgbClr val="0563C1"/>
      </a:hlink>
      <a:folHlink>
        <a:srgbClr val="954F72"/>
      </a:folHlink>
    </a:clrScheme>
    <a:fontScheme name="Custom 104">
      <a:majorFont>
        <a:latin typeface="Titillium Web"/>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2841</TotalTime>
  <Words>734</Words>
  <Application>Microsoft Office PowerPoint</Application>
  <PresentationFormat>Widescreen</PresentationFormat>
  <Paragraphs>117</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Open Sans</vt:lpstr>
      <vt:lpstr>Segoe Script</vt:lpstr>
      <vt:lpstr>Titillium Web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Pandhuya Niking</dc:creator>
  <cp:lastModifiedBy>Bhavi Sureshkumar Dudhat</cp:lastModifiedBy>
  <cp:revision>113</cp:revision>
  <dcterms:created xsi:type="dcterms:W3CDTF">2020-01-07T07:58:16Z</dcterms:created>
  <dcterms:modified xsi:type="dcterms:W3CDTF">2021-12-16T00:29:59Z</dcterms:modified>
</cp:coreProperties>
</file>